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301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1AF4F-C2B9-4B47-9FFF-7468C28EFBE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9F964C-C407-459B-AE13-15B6B7BE3C66}">
      <dgm:prSet phldrT="[Tekst]" custT="1"/>
      <dgm:spPr/>
      <dgm:t>
        <a:bodyPr/>
        <a:lstStyle/>
        <a:p>
          <a:r>
            <a:rPr lang="nb-NO" sz="1400" dirty="0" smtClean="0"/>
            <a:t>Lærer – elev</a:t>
          </a:r>
          <a:endParaRPr lang="nb-NO" sz="1400" dirty="0"/>
        </a:p>
      </dgm:t>
    </dgm:pt>
    <dgm:pt modelId="{98E0B9A9-23EA-44B4-9AE8-DA6CBB62CDD6}" type="parTrans" cxnId="{A92B933D-091B-4023-8DE9-2BC91605E62A}">
      <dgm:prSet/>
      <dgm:spPr/>
      <dgm:t>
        <a:bodyPr/>
        <a:lstStyle/>
        <a:p>
          <a:endParaRPr lang="nb-NO"/>
        </a:p>
      </dgm:t>
    </dgm:pt>
    <dgm:pt modelId="{5AC131B5-861E-4470-92BD-E90723CBDCEA}" type="sibTrans" cxnId="{A92B933D-091B-4023-8DE9-2BC91605E62A}">
      <dgm:prSet/>
      <dgm:spPr/>
      <dgm:t>
        <a:bodyPr/>
        <a:lstStyle/>
        <a:p>
          <a:endParaRPr lang="nb-NO"/>
        </a:p>
      </dgm:t>
    </dgm:pt>
    <dgm:pt modelId="{D1C27A54-AD10-47F4-BF95-FD7B2B916536}">
      <dgm:prSet phldrT="[Tekst]" custT="1"/>
      <dgm:spPr/>
      <dgm:t>
        <a:bodyPr/>
        <a:lstStyle/>
        <a:p>
          <a:r>
            <a:rPr lang="nb-NO" sz="1200" b="1" dirty="0" smtClean="0"/>
            <a:t>Timeplan og lekser </a:t>
          </a:r>
          <a:r>
            <a:rPr lang="nb-NO" sz="1200" b="0" dirty="0" smtClean="0"/>
            <a:t>legges ut i itslearning</a:t>
          </a:r>
          <a:endParaRPr lang="nb-NO" sz="1200" b="0" dirty="0"/>
        </a:p>
      </dgm:t>
    </dgm:pt>
    <dgm:pt modelId="{573D02AB-A99A-4BBF-A81A-1989B5AB50EC}" type="parTrans" cxnId="{3B15015A-5BFE-47F2-A60E-48CD4E8EF275}">
      <dgm:prSet/>
      <dgm:spPr/>
      <dgm:t>
        <a:bodyPr/>
        <a:lstStyle/>
        <a:p>
          <a:endParaRPr lang="nb-NO"/>
        </a:p>
      </dgm:t>
    </dgm:pt>
    <dgm:pt modelId="{C52D401B-4712-4433-B298-AA311F23A895}" type="sibTrans" cxnId="{3B15015A-5BFE-47F2-A60E-48CD4E8EF275}">
      <dgm:prSet/>
      <dgm:spPr/>
      <dgm:t>
        <a:bodyPr/>
        <a:lstStyle/>
        <a:p>
          <a:endParaRPr lang="nb-NO"/>
        </a:p>
      </dgm:t>
    </dgm:pt>
    <dgm:pt modelId="{807182E6-6C99-45B6-9F90-97EAA52EA941}">
      <dgm:prSet phldrT="[Tekst]" custT="1"/>
      <dgm:spPr/>
      <dgm:t>
        <a:bodyPr/>
        <a:lstStyle/>
        <a:p>
          <a:r>
            <a:rPr lang="nb-NO" sz="1400" dirty="0" smtClean="0"/>
            <a:t>Ledelse – elev</a:t>
          </a:r>
          <a:endParaRPr lang="nb-NO" sz="1400" dirty="0"/>
        </a:p>
      </dgm:t>
    </dgm:pt>
    <dgm:pt modelId="{6510D6B6-E9E2-4D6B-B4AF-CDB0D9ABD27A}" type="parTrans" cxnId="{DBB53247-27A8-48DC-BEA8-E6C4CCE60C98}">
      <dgm:prSet/>
      <dgm:spPr/>
      <dgm:t>
        <a:bodyPr/>
        <a:lstStyle/>
        <a:p>
          <a:endParaRPr lang="nb-NO"/>
        </a:p>
      </dgm:t>
    </dgm:pt>
    <dgm:pt modelId="{60C0B94F-6D9C-4C83-B65A-4A3DB9B38AB1}" type="sibTrans" cxnId="{DBB53247-27A8-48DC-BEA8-E6C4CCE60C98}">
      <dgm:prSet/>
      <dgm:spPr/>
      <dgm:t>
        <a:bodyPr/>
        <a:lstStyle/>
        <a:p>
          <a:endParaRPr lang="nb-NO"/>
        </a:p>
      </dgm:t>
    </dgm:pt>
    <dgm:pt modelId="{CC6D2765-BD8B-4F7E-8111-38D586366D6C}">
      <dgm:prSet phldrT="[Tekst]" custT="1"/>
      <dgm:spPr/>
      <dgm:t>
        <a:bodyPr/>
        <a:lstStyle/>
        <a:p>
          <a:r>
            <a:rPr lang="nb-NO" sz="1200" b="1" dirty="0" smtClean="0"/>
            <a:t>Praktiske fellesbeskjeder </a:t>
          </a:r>
          <a:r>
            <a:rPr lang="nb-NO" sz="1200" b="0" dirty="0" smtClean="0"/>
            <a:t>som m</a:t>
          </a:r>
          <a:r>
            <a:rPr lang="nb-NO" sz="1200" dirty="0" smtClean="0"/>
            <a:t>eldinger i Portalen </a:t>
          </a:r>
          <a:endParaRPr lang="nb-NO" sz="1200" dirty="0"/>
        </a:p>
      </dgm:t>
    </dgm:pt>
    <dgm:pt modelId="{6E38AB55-B5DF-450B-A0D4-03503231EED7}" type="parTrans" cxnId="{CC39CAD6-6CAB-4D9E-9065-4E416B8B2FA5}">
      <dgm:prSet/>
      <dgm:spPr/>
      <dgm:t>
        <a:bodyPr/>
        <a:lstStyle/>
        <a:p>
          <a:endParaRPr lang="nb-NO"/>
        </a:p>
      </dgm:t>
    </dgm:pt>
    <dgm:pt modelId="{C135D728-114D-46E9-AA86-E9EBB581F44F}" type="sibTrans" cxnId="{CC39CAD6-6CAB-4D9E-9065-4E416B8B2FA5}">
      <dgm:prSet/>
      <dgm:spPr/>
      <dgm:t>
        <a:bodyPr/>
        <a:lstStyle/>
        <a:p>
          <a:endParaRPr lang="nb-NO"/>
        </a:p>
      </dgm:t>
    </dgm:pt>
    <dgm:pt modelId="{A6AAF38D-6950-42BA-BAB1-540A8F7D072A}">
      <dgm:prSet phldrT="[Tekst]" custT="1"/>
      <dgm:spPr/>
      <dgm:t>
        <a:bodyPr/>
        <a:lstStyle/>
        <a:p>
          <a:r>
            <a:rPr lang="nb-NO" sz="1400" dirty="0" smtClean="0"/>
            <a:t>Skole – hjem</a:t>
          </a:r>
          <a:endParaRPr lang="nb-NO" sz="1400" dirty="0"/>
        </a:p>
      </dgm:t>
    </dgm:pt>
    <dgm:pt modelId="{8A9C8DE9-B39D-434F-A45D-33701D51DA1E}" type="parTrans" cxnId="{0998CC5C-72A9-43BD-94EF-CB0DD5370BA4}">
      <dgm:prSet/>
      <dgm:spPr/>
      <dgm:t>
        <a:bodyPr/>
        <a:lstStyle/>
        <a:p>
          <a:endParaRPr lang="nb-NO"/>
        </a:p>
      </dgm:t>
    </dgm:pt>
    <dgm:pt modelId="{849B4223-CCC9-4728-97D3-1C1B025A3FF9}" type="sibTrans" cxnId="{0998CC5C-72A9-43BD-94EF-CB0DD5370BA4}">
      <dgm:prSet/>
      <dgm:spPr/>
      <dgm:t>
        <a:bodyPr/>
        <a:lstStyle/>
        <a:p>
          <a:endParaRPr lang="nb-NO"/>
        </a:p>
      </dgm:t>
    </dgm:pt>
    <dgm:pt modelId="{DC546F78-E698-48A5-A4AF-0DC4751E83B8}">
      <dgm:prSet phldrT="[Tekst]" custT="1"/>
      <dgm:spPr/>
      <dgm:t>
        <a:bodyPr/>
        <a:lstStyle/>
        <a:p>
          <a:r>
            <a:rPr lang="nb-NO" sz="1200" b="1" dirty="0" smtClean="0"/>
            <a:t>Praktiske fellesbeskjeder </a:t>
          </a:r>
          <a:r>
            <a:rPr lang="nb-NO" sz="1200" b="0" dirty="0" smtClean="0"/>
            <a:t>som </a:t>
          </a:r>
          <a:r>
            <a:rPr lang="nb-NO" sz="1200" b="0" dirty="0" smtClean="0"/>
            <a:t>epost/m</a:t>
          </a:r>
          <a:r>
            <a:rPr lang="nb-NO" sz="1200" dirty="0" smtClean="0"/>
            <a:t>eldinger </a:t>
          </a:r>
          <a:r>
            <a:rPr lang="nb-NO" sz="1200" dirty="0" smtClean="0"/>
            <a:t>i Portalen </a:t>
          </a:r>
          <a:endParaRPr lang="nb-NO" sz="1200" b="1" dirty="0"/>
        </a:p>
      </dgm:t>
    </dgm:pt>
    <dgm:pt modelId="{90EE5CD7-4A6D-4BFB-AC1A-2F2E0AC2F36E}" type="parTrans" cxnId="{7706F882-4F07-4334-B0C3-D8A7A9D70D16}">
      <dgm:prSet/>
      <dgm:spPr/>
      <dgm:t>
        <a:bodyPr/>
        <a:lstStyle/>
        <a:p>
          <a:endParaRPr lang="nb-NO"/>
        </a:p>
      </dgm:t>
    </dgm:pt>
    <dgm:pt modelId="{9B6AADDC-2019-48C8-BB1A-24381F116931}" type="sibTrans" cxnId="{7706F882-4F07-4334-B0C3-D8A7A9D70D16}">
      <dgm:prSet/>
      <dgm:spPr/>
      <dgm:t>
        <a:bodyPr/>
        <a:lstStyle/>
        <a:p>
          <a:endParaRPr lang="nb-NO"/>
        </a:p>
      </dgm:t>
    </dgm:pt>
    <dgm:pt modelId="{F49EBE42-F108-4AF2-B4A3-36875CCDE8AD}">
      <dgm:prSet custT="1"/>
      <dgm:spPr/>
      <dgm:t>
        <a:bodyPr/>
        <a:lstStyle/>
        <a:p>
          <a:r>
            <a:rPr lang="nb-NO" sz="1400" dirty="0" smtClean="0"/>
            <a:t>Lærer – lærer</a:t>
          </a:r>
          <a:endParaRPr lang="nb-NO" sz="1400" dirty="0"/>
        </a:p>
      </dgm:t>
    </dgm:pt>
    <dgm:pt modelId="{E694470F-644E-4248-B576-9E57B86B36DD}" type="parTrans" cxnId="{726F5CAD-06E6-4A86-A27A-2B3461EE6D40}">
      <dgm:prSet/>
      <dgm:spPr/>
      <dgm:t>
        <a:bodyPr/>
        <a:lstStyle/>
        <a:p>
          <a:endParaRPr lang="nb-NO"/>
        </a:p>
      </dgm:t>
    </dgm:pt>
    <dgm:pt modelId="{445F88C2-A819-46F9-A541-8B1EA17C182D}" type="sibTrans" cxnId="{726F5CAD-06E6-4A86-A27A-2B3461EE6D40}">
      <dgm:prSet/>
      <dgm:spPr/>
      <dgm:t>
        <a:bodyPr/>
        <a:lstStyle/>
        <a:p>
          <a:endParaRPr lang="nb-NO"/>
        </a:p>
      </dgm:t>
    </dgm:pt>
    <dgm:pt modelId="{25D6DC43-F3E6-4E6D-85FB-45CC9B979E82}">
      <dgm:prSet custT="1"/>
      <dgm:spPr/>
      <dgm:t>
        <a:bodyPr/>
        <a:lstStyle/>
        <a:p>
          <a:r>
            <a:rPr lang="nb-NO" sz="1400" dirty="0" smtClean="0"/>
            <a:t>Ledelse – ansatt</a:t>
          </a:r>
          <a:endParaRPr lang="nb-NO" sz="1400" dirty="0"/>
        </a:p>
      </dgm:t>
    </dgm:pt>
    <dgm:pt modelId="{4A9A7E1A-5236-45C3-B0D2-93D1AB45D97B}" type="parTrans" cxnId="{C4D1FD6E-C04C-4C2C-92E2-7FD4C0C47695}">
      <dgm:prSet/>
      <dgm:spPr/>
      <dgm:t>
        <a:bodyPr/>
        <a:lstStyle/>
        <a:p>
          <a:endParaRPr lang="nb-NO"/>
        </a:p>
      </dgm:t>
    </dgm:pt>
    <dgm:pt modelId="{5B43C6D3-A3F7-4D68-87AC-97235EC444ED}" type="sibTrans" cxnId="{C4D1FD6E-C04C-4C2C-92E2-7FD4C0C47695}">
      <dgm:prSet/>
      <dgm:spPr/>
      <dgm:t>
        <a:bodyPr/>
        <a:lstStyle/>
        <a:p>
          <a:endParaRPr lang="nb-NO"/>
        </a:p>
      </dgm:t>
    </dgm:pt>
    <dgm:pt modelId="{6EB6FD12-C0B3-4292-B08F-1B18AB43E1B8}">
      <dgm:prSet phldrT="[Tekst]" custT="1"/>
      <dgm:spPr/>
      <dgm:t>
        <a:bodyPr/>
        <a:lstStyle/>
        <a:p>
          <a:r>
            <a:rPr lang="nb-NO" sz="1200" b="1" dirty="0" smtClean="0"/>
            <a:t>Praktiske fellesbeskjeder </a:t>
          </a:r>
          <a:r>
            <a:rPr lang="nb-NO" sz="1200" b="0" dirty="0" smtClean="0"/>
            <a:t>som meldinger i Portalen</a:t>
          </a:r>
          <a:endParaRPr lang="nb-NO" sz="1200" b="0" dirty="0"/>
        </a:p>
      </dgm:t>
    </dgm:pt>
    <dgm:pt modelId="{1BF6C714-C2B7-4C47-AE3D-D99B4FACAAC6}" type="parTrans" cxnId="{3EF0CEFA-5C98-429E-9935-3040D8B3766A}">
      <dgm:prSet/>
      <dgm:spPr/>
      <dgm:t>
        <a:bodyPr/>
        <a:lstStyle/>
        <a:p>
          <a:endParaRPr lang="nb-NO"/>
        </a:p>
      </dgm:t>
    </dgm:pt>
    <dgm:pt modelId="{51F85775-6625-4CD3-AD55-F900FE7F990E}" type="sibTrans" cxnId="{3EF0CEFA-5C98-429E-9935-3040D8B3766A}">
      <dgm:prSet/>
      <dgm:spPr/>
      <dgm:t>
        <a:bodyPr/>
        <a:lstStyle/>
        <a:p>
          <a:endParaRPr lang="nb-NO"/>
        </a:p>
      </dgm:t>
    </dgm:pt>
    <dgm:pt modelId="{37FAD75C-6FEA-4AAB-A93A-6DEC4C972BD6}">
      <dgm:prSet phldrT="[Tekst]" custT="1"/>
      <dgm:spPr/>
      <dgm:t>
        <a:bodyPr/>
        <a:lstStyle/>
        <a:p>
          <a:r>
            <a:rPr lang="nb-NO" sz="1200" b="1" dirty="0" smtClean="0"/>
            <a:t>Halvårsplaner</a:t>
          </a:r>
          <a:r>
            <a:rPr lang="nb-NO" sz="1200" b="0" dirty="0" smtClean="0"/>
            <a:t> i planleggeren i itslearning</a:t>
          </a:r>
          <a:endParaRPr lang="nb-NO" sz="1200" b="0" dirty="0"/>
        </a:p>
      </dgm:t>
    </dgm:pt>
    <dgm:pt modelId="{B1EC7BD1-EA71-47E5-AD8A-7F112C71988F}" type="parTrans" cxnId="{93D24291-2B0A-4E76-A8B6-FA173DA615D3}">
      <dgm:prSet/>
      <dgm:spPr/>
      <dgm:t>
        <a:bodyPr/>
        <a:lstStyle/>
        <a:p>
          <a:endParaRPr lang="nb-NO"/>
        </a:p>
      </dgm:t>
    </dgm:pt>
    <dgm:pt modelId="{E3232AF7-D0F2-4947-B2C8-8B865F23406B}" type="sibTrans" cxnId="{93D24291-2B0A-4E76-A8B6-FA173DA615D3}">
      <dgm:prSet/>
      <dgm:spPr/>
      <dgm:t>
        <a:bodyPr/>
        <a:lstStyle/>
        <a:p>
          <a:endParaRPr lang="nb-NO"/>
        </a:p>
      </dgm:t>
    </dgm:pt>
    <dgm:pt modelId="{19E336C3-099A-43D6-B615-02C9A2454E9C}">
      <dgm:prSet phldrT="[Tekst]" custT="1"/>
      <dgm:spPr/>
      <dgm:t>
        <a:bodyPr/>
        <a:lstStyle/>
        <a:p>
          <a:r>
            <a:rPr lang="nb-NO" sz="1200" b="1" dirty="0" smtClean="0"/>
            <a:t>Oppgaver, aktiviteter, ressurser </a:t>
          </a:r>
          <a:r>
            <a:rPr lang="nb-NO" sz="1200" b="0" dirty="0" smtClean="0"/>
            <a:t>o.l. under undervisningsplaner i itslearning</a:t>
          </a:r>
          <a:endParaRPr lang="nb-NO" sz="1200" b="0" dirty="0"/>
        </a:p>
      </dgm:t>
    </dgm:pt>
    <dgm:pt modelId="{82379740-4CAE-4C94-9BD9-F07A4D0D7D1A}" type="parTrans" cxnId="{0126BB84-A732-41C7-894E-73E6A2BA8860}">
      <dgm:prSet/>
      <dgm:spPr/>
      <dgm:t>
        <a:bodyPr/>
        <a:lstStyle/>
        <a:p>
          <a:endParaRPr lang="nb-NO"/>
        </a:p>
      </dgm:t>
    </dgm:pt>
    <dgm:pt modelId="{E0583560-B1BE-4DB6-A93D-0C925BC9EBFF}" type="sibTrans" cxnId="{0126BB84-A732-41C7-894E-73E6A2BA8860}">
      <dgm:prSet/>
      <dgm:spPr/>
      <dgm:t>
        <a:bodyPr/>
        <a:lstStyle/>
        <a:p>
          <a:endParaRPr lang="nb-NO"/>
        </a:p>
      </dgm:t>
    </dgm:pt>
    <dgm:pt modelId="{7CD92F6A-2FDD-4EFB-831D-7ECCBEE0921C}">
      <dgm:prSet phldrT="[Tekst]" custT="1"/>
      <dgm:spPr/>
      <dgm:t>
        <a:bodyPr/>
        <a:lstStyle/>
        <a:p>
          <a:r>
            <a:rPr lang="nb-NO" sz="1200" b="1" dirty="0" smtClean="0"/>
            <a:t>Vurdering og oppfølging </a:t>
          </a:r>
          <a:r>
            <a:rPr lang="nb-NO" sz="1200" b="0" dirty="0" smtClean="0"/>
            <a:t>i itslearning</a:t>
          </a:r>
          <a:endParaRPr lang="nb-NO" sz="1200" b="0" dirty="0"/>
        </a:p>
      </dgm:t>
    </dgm:pt>
    <dgm:pt modelId="{34CF96FC-E864-4F67-AC71-EBCA590F5A71}" type="parTrans" cxnId="{25794D17-133D-4AE2-AAFA-7E62FC54997E}">
      <dgm:prSet/>
      <dgm:spPr/>
      <dgm:t>
        <a:bodyPr/>
        <a:lstStyle/>
        <a:p>
          <a:endParaRPr lang="nb-NO"/>
        </a:p>
      </dgm:t>
    </dgm:pt>
    <dgm:pt modelId="{73FEE931-833A-497C-9DFB-C679CDDEFBAF}" type="sibTrans" cxnId="{25794D17-133D-4AE2-AAFA-7E62FC54997E}">
      <dgm:prSet/>
      <dgm:spPr/>
      <dgm:t>
        <a:bodyPr/>
        <a:lstStyle/>
        <a:p>
          <a:endParaRPr lang="nb-NO"/>
        </a:p>
      </dgm:t>
    </dgm:pt>
    <dgm:pt modelId="{8B6A0874-EEDF-4E82-8E18-51BED1F54113}">
      <dgm:prSet phldrT="[Tekst]" custT="1"/>
      <dgm:spPr/>
      <dgm:t>
        <a:bodyPr/>
        <a:lstStyle/>
        <a:p>
          <a:r>
            <a:rPr lang="nb-NO" sz="1200" b="1" dirty="0" smtClean="0"/>
            <a:t>Relevante fagressurser </a:t>
          </a:r>
          <a:r>
            <a:rPr lang="nb-NO" sz="1200" b="0" dirty="0" smtClean="0"/>
            <a:t>presenteres i undervisningsplanene i itslearning</a:t>
          </a:r>
          <a:endParaRPr lang="nb-NO" sz="1200" b="0" dirty="0"/>
        </a:p>
      </dgm:t>
    </dgm:pt>
    <dgm:pt modelId="{0EE4D1BD-E8D9-424A-B20D-5D0FC048359E}" type="parTrans" cxnId="{FE12C42F-8D07-4D02-A396-E225DF2A78D1}">
      <dgm:prSet/>
      <dgm:spPr/>
      <dgm:t>
        <a:bodyPr/>
        <a:lstStyle/>
        <a:p>
          <a:endParaRPr lang="nb-NO"/>
        </a:p>
      </dgm:t>
    </dgm:pt>
    <dgm:pt modelId="{9F4B108F-4ECC-45F2-AEC6-A041EFD53DFF}" type="sibTrans" cxnId="{FE12C42F-8D07-4D02-A396-E225DF2A78D1}">
      <dgm:prSet/>
      <dgm:spPr/>
      <dgm:t>
        <a:bodyPr/>
        <a:lstStyle/>
        <a:p>
          <a:endParaRPr lang="nb-NO"/>
        </a:p>
      </dgm:t>
    </dgm:pt>
    <dgm:pt modelId="{658E174B-3BF7-4797-86F5-8A3A79A31FF2}">
      <dgm:prSet custT="1"/>
      <dgm:spPr/>
      <dgm:t>
        <a:bodyPr/>
        <a:lstStyle/>
        <a:p>
          <a:r>
            <a:rPr lang="nb-NO" sz="1200" b="1" dirty="0" smtClean="0"/>
            <a:t>Beredskapsmeldinger </a:t>
          </a:r>
          <a:r>
            <a:rPr lang="nb-NO" sz="1200" b="0" dirty="0" err="1" smtClean="0"/>
            <a:t>vha</a:t>
          </a:r>
          <a:r>
            <a:rPr lang="nb-NO" sz="1200" b="0" dirty="0" smtClean="0"/>
            <a:t> </a:t>
          </a:r>
          <a:r>
            <a:rPr lang="nb-NO" sz="1200" dirty="0" smtClean="0"/>
            <a:t>SkoleSMS</a:t>
          </a:r>
          <a:endParaRPr lang="nb-NO" sz="1200" b="1" dirty="0" smtClean="0"/>
        </a:p>
      </dgm:t>
    </dgm:pt>
    <dgm:pt modelId="{F6EE3129-4D72-4730-814B-4F1DF80C1DD5}" type="parTrans" cxnId="{2707B07D-845D-4894-8C30-87CEE7CB759D}">
      <dgm:prSet/>
      <dgm:spPr/>
      <dgm:t>
        <a:bodyPr/>
        <a:lstStyle/>
        <a:p>
          <a:endParaRPr lang="nb-NO"/>
        </a:p>
      </dgm:t>
    </dgm:pt>
    <dgm:pt modelId="{5B560857-B1A1-4499-A09E-8F8C90135CC9}" type="sibTrans" cxnId="{2707B07D-845D-4894-8C30-87CEE7CB759D}">
      <dgm:prSet/>
      <dgm:spPr/>
      <dgm:t>
        <a:bodyPr/>
        <a:lstStyle/>
        <a:p>
          <a:endParaRPr lang="nb-NO"/>
        </a:p>
      </dgm:t>
    </dgm:pt>
    <dgm:pt modelId="{1E5ECB5D-C683-4B41-AD52-CA20A8746686}">
      <dgm:prSet custT="1"/>
      <dgm:spPr/>
      <dgm:t>
        <a:bodyPr/>
        <a:lstStyle/>
        <a:p>
          <a:r>
            <a:rPr lang="nb-NO" sz="1200" b="1" dirty="0" smtClean="0"/>
            <a:t>Reglement, </a:t>
          </a:r>
          <a:r>
            <a:rPr lang="nb-NO" sz="1200" b="1" dirty="0" err="1" smtClean="0"/>
            <a:t>årshjul</a:t>
          </a:r>
          <a:r>
            <a:rPr lang="nb-NO" sz="1200" b="1" dirty="0" smtClean="0"/>
            <a:t>, skjemaer o.l. </a:t>
          </a:r>
          <a:r>
            <a:rPr lang="nb-NO" sz="1200" b="0" dirty="0" smtClean="0"/>
            <a:t>på s</a:t>
          </a:r>
          <a:r>
            <a:rPr lang="nb-NO" sz="1200" dirty="0" smtClean="0"/>
            <a:t>kolens nettside</a:t>
          </a:r>
          <a:endParaRPr lang="nb-NO" sz="1200" b="1" dirty="0" smtClean="0"/>
        </a:p>
      </dgm:t>
    </dgm:pt>
    <dgm:pt modelId="{28326658-50B1-4682-869C-CF4AA4EE2BFE}" type="parTrans" cxnId="{9D59B3ED-D26A-48D0-92BE-E95F10D4F63A}">
      <dgm:prSet/>
      <dgm:spPr/>
      <dgm:t>
        <a:bodyPr/>
        <a:lstStyle/>
        <a:p>
          <a:endParaRPr lang="nb-NO"/>
        </a:p>
      </dgm:t>
    </dgm:pt>
    <dgm:pt modelId="{EE943FCC-0A4A-4DBA-9AD8-0BB7B085009E}" type="sibTrans" cxnId="{9D59B3ED-D26A-48D0-92BE-E95F10D4F63A}">
      <dgm:prSet/>
      <dgm:spPr/>
      <dgm:t>
        <a:bodyPr/>
        <a:lstStyle/>
        <a:p>
          <a:endParaRPr lang="nb-NO"/>
        </a:p>
      </dgm:t>
    </dgm:pt>
    <dgm:pt modelId="{D82A5B18-2071-4139-9C9A-2D54C359D346}">
      <dgm:prSet custT="1"/>
      <dgm:spPr/>
      <dgm:t>
        <a:bodyPr/>
        <a:lstStyle/>
        <a:p>
          <a:r>
            <a:rPr lang="nb-NO" sz="1200" b="1" dirty="0" smtClean="0"/>
            <a:t>Praktiske fellesbeskjeder</a:t>
          </a:r>
          <a:r>
            <a:rPr lang="nb-NO" sz="1200" b="0" dirty="0" smtClean="0"/>
            <a:t> sendes som mail</a:t>
          </a:r>
          <a:endParaRPr lang="nb-NO" sz="1200" dirty="0"/>
        </a:p>
      </dgm:t>
    </dgm:pt>
    <dgm:pt modelId="{261B3138-F345-4AF8-8D50-3F3B21909E16}" type="parTrans" cxnId="{751730FB-1B59-4686-8480-5AB335CD5745}">
      <dgm:prSet/>
      <dgm:spPr/>
      <dgm:t>
        <a:bodyPr/>
        <a:lstStyle/>
        <a:p>
          <a:endParaRPr lang="nb-NO"/>
        </a:p>
      </dgm:t>
    </dgm:pt>
    <dgm:pt modelId="{7F0FEDC6-BF1A-483E-8993-F2B048F1D7E4}" type="sibTrans" cxnId="{751730FB-1B59-4686-8480-5AB335CD5745}">
      <dgm:prSet/>
      <dgm:spPr/>
      <dgm:t>
        <a:bodyPr/>
        <a:lstStyle/>
        <a:p>
          <a:endParaRPr lang="nb-NO"/>
        </a:p>
      </dgm:t>
    </dgm:pt>
    <dgm:pt modelId="{7A366FCC-7ED0-4857-B6CC-41F0F4A9EA3E}">
      <dgm:prSet custT="1"/>
      <dgm:spPr/>
      <dgm:t>
        <a:bodyPr/>
        <a:lstStyle/>
        <a:p>
          <a:r>
            <a:rPr lang="nb-NO" sz="1200" b="1" dirty="0" smtClean="0"/>
            <a:t>Beredskapsmeldinger</a:t>
          </a:r>
          <a:r>
            <a:rPr lang="nb-NO" sz="1200" b="0" dirty="0" smtClean="0"/>
            <a:t> </a:t>
          </a:r>
          <a:r>
            <a:rPr lang="nb-NO" sz="1200" b="0" dirty="0" err="1" smtClean="0"/>
            <a:t>vha</a:t>
          </a:r>
          <a:r>
            <a:rPr lang="nb-NO" sz="1200" b="0" dirty="0" smtClean="0"/>
            <a:t> SkoleSMS</a:t>
          </a:r>
        </a:p>
      </dgm:t>
    </dgm:pt>
    <dgm:pt modelId="{848DAAB7-5414-45AF-A6EA-9D3E339296C2}" type="parTrans" cxnId="{58DCDE98-97FA-471A-8BE6-619AEB1A3C0F}">
      <dgm:prSet/>
      <dgm:spPr/>
      <dgm:t>
        <a:bodyPr/>
        <a:lstStyle/>
        <a:p>
          <a:endParaRPr lang="nb-NO"/>
        </a:p>
      </dgm:t>
    </dgm:pt>
    <dgm:pt modelId="{D36D683D-958F-42B8-8F18-1EF24E5FBDB5}" type="sibTrans" cxnId="{58DCDE98-97FA-471A-8BE6-619AEB1A3C0F}">
      <dgm:prSet/>
      <dgm:spPr/>
      <dgm:t>
        <a:bodyPr/>
        <a:lstStyle/>
        <a:p>
          <a:endParaRPr lang="nb-NO"/>
        </a:p>
      </dgm:t>
    </dgm:pt>
    <dgm:pt modelId="{2DDC5F24-2DAB-4067-A64D-4C910EEDFB21}">
      <dgm:prSet custT="1"/>
      <dgm:spPr/>
      <dgm:t>
        <a:bodyPr/>
        <a:lstStyle/>
        <a:p>
          <a:r>
            <a:rPr lang="nb-NO" sz="1200" b="1" dirty="0" smtClean="0"/>
            <a:t>Maler, skjemaer o.l.</a:t>
          </a:r>
          <a:r>
            <a:rPr lang="nb-NO" sz="1200" b="0" dirty="0" smtClean="0"/>
            <a:t> i tilegnet mappe i SharePoint</a:t>
          </a:r>
        </a:p>
      </dgm:t>
    </dgm:pt>
    <dgm:pt modelId="{D59A6A25-9E6D-495E-A26B-6670A7C1E54D}" type="parTrans" cxnId="{B5F341D0-9871-4645-B2FD-D9EA2B9C7853}">
      <dgm:prSet/>
      <dgm:spPr/>
      <dgm:t>
        <a:bodyPr/>
        <a:lstStyle/>
        <a:p>
          <a:endParaRPr lang="nb-NO"/>
        </a:p>
      </dgm:t>
    </dgm:pt>
    <dgm:pt modelId="{1AAB16FA-279D-4A81-A9C0-D75191C40905}" type="sibTrans" cxnId="{B5F341D0-9871-4645-B2FD-D9EA2B9C7853}">
      <dgm:prSet/>
      <dgm:spPr/>
      <dgm:t>
        <a:bodyPr/>
        <a:lstStyle/>
        <a:p>
          <a:endParaRPr lang="nb-NO"/>
        </a:p>
      </dgm:t>
    </dgm:pt>
    <dgm:pt modelId="{EF9FFA29-2E40-40BA-A26B-DBBB93ED38B7}">
      <dgm:prSet custT="1"/>
      <dgm:spPr/>
      <dgm:t>
        <a:bodyPr/>
        <a:lstStyle/>
        <a:p>
          <a:r>
            <a:rPr lang="nb-NO" sz="1200" b="1" dirty="0" smtClean="0"/>
            <a:t>Møtereferater </a:t>
          </a:r>
          <a:r>
            <a:rPr lang="nb-NO" sz="1200" b="0" dirty="0" smtClean="0"/>
            <a:t>i møteboka i </a:t>
          </a:r>
          <a:r>
            <a:rPr lang="nb-NO" sz="1200" b="0" dirty="0" err="1" smtClean="0"/>
            <a:t>onenote</a:t>
          </a:r>
          <a:endParaRPr lang="nb-NO" sz="1200" b="1" dirty="0" smtClean="0"/>
        </a:p>
      </dgm:t>
    </dgm:pt>
    <dgm:pt modelId="{54844C23-EA71-46A8-A769-7A17A1B24EE2}" type="parTrans" cxnId="{7D036893-40D4-4377-94C8-7C9C6C4043C5}">
      <dgm:prSet/>
      <dgm:spPr/>
      <dgm:t>
        <a:bodyPr/>
        <a:lstStyle/>
        <a:p>
          <a:endParaRPr lang="nb-NO"/>
        </a:p>
      </dgm:t>
    </dgm:pt>
    <dgm:pt modelId="{BCEA65FB-D246-444B-8BB6-8023E580A641}" type="sibTrans" cxnId="{7D036893-40D4-4377-94C8-7C9C6C4043C5}">
      <dgm:prSet/>
      <dgm:spPr/>
      <dgm:t>
        <a:bodyPr/>
        <a:lstStyle/>
        <a:p>
          <a:endParaRPr lang="nb-NO"/>
        </a:p>
      </dgm:t>
    </dgm:pt>
    <dgm:pt modelId="{45CE35C0-8F28-41EA-A898-06EC23F0E86D}">
      <dgm:prSet phldrT="[Tekst]" custT="1"/>
      <dgm:spPr/>
      <dgm:t>
        <a:bodyPr/>
        <a:lstStyle/>
        <a:p>
          <a:r>
            <a:rPr lang="nb-NO" sz="1200" b="0" dirty="0" smtClean="0"/>
            <a:t>Ulike verktøy/løsninger for å produsere eller samle fagressurser</a:t>
          </a:r>
          <a:endParaRPr lang="nb-NO" sz="1200" b="0" dirty="0"/>
        </a:p>
      </dgm:t>
    </dgm:pt>
    <dgm:pt modelId="{BE15334E-AB3A-451B-A713-0426EBDDDCE9}" type="parTrans" cxnId="{7FFEF454-C08C-4C58-949A-E1D3DD0D736B}">
      <dgm:prSet/>
      <dgm:spPr/>
      <dgm:t>
        <a:bodyPr/>
        <a:lstStyle/>
        <a:p>
          <a:endParaRPr lang="nb-NO"/>
        </a:p>
      </dgm:t>
    </dgm:pt>
    <dgm:pt modelId="{487D99DA-CBE8-4BF5-8E36-0064D646B905}" type="sibTrans" cxnId="{7FFEF454-C08C-4C58-949A-E1D3DD0D736B}">
      <dgm:prSet/>
      <dgm:spPr/>
      <dgm:t>
        <a:bodyPr/>
        <a:lstStyle/>
        <a:p>
          <a:endParaRPr lang="nb-NO"/>
        </a:p>
      </dgm:t>
    </dgm:pt>
    <dgm:pt modelId="{93C2D7CD-8F68-4F7E-8786-BD7F692FE08E}">
      <dgm:prSet phldrT="[Tekst]" custT="1"/>
      <dgm:spPr/>
      <dgm:t>
        <a:bodyPr/>
        <a:lstStyle/>
        <a:p>
          <a:r>
            <a:rPr lang="nb-NO" sz="1200" b="1" dirty="0" smtClean="0"/>
            <a:t>Hastemeldinger</a:t>
          </a:r>
          <a:r>
            <a:rPr lang="nb-NO" sz="1200" b="0" dirty="0" smtClean="0"/>
            <a:t> som SkoleSMS</a:t>
          </a:r>
          <a:endParaRPr lang="nb-NO" sz="1200" b="0" dirty="0"/>
        </a:p>
      </dgm:t>
    </dgm:pt>
    <dgm:pt modelId="{5DE669A0-63A4-490F-B1E1-C2CDB70E9A6A}" type="parTrans" cxnId="{AC3DFCC7-A310-4EC8-9CD5-2E53CCD3C324}">
      <dgm:prSet/>
      <dgm:spPr/>
      <dgm:t>
        <a:bodyPr/>
        <a:lstStyle/>
        <a:p>
          <a:endParaRPr lang="nb-NO"/>
        </a:p>
      </dgm:t>
    </dgm:pt>
    <dgm:pt modelId="{0D19119F-9E5A-410B-97A2-CE26343861F8}" type="sibTrans" cxnId="{AC3DFCC7-A310-4EC8-9CD5-2E53CCD3C324}">
      <dgm:prSet/>
      <dgm:spPr/>
      <dgm:t>
        <a:bodyPr/>
        <a:lstStyle/>
        <a:p>
          <a:endParaRPr lang="nb-NO"/>
        </a:p>
      </dgm:t>
    </dgm:pt>
    <dgm:pt modelId="{7082E263-1D5B-44D9-A1A8-B46BDF415A2C}">
      <dgm:prSet phldrT="[Tekst]" custT="1"/>
      <dgm:spPr/>
      <dgm:t>
        <a:bodyPr/>
        <a:lstStyle/>
        <a:p>
          <a:r>
            <a:rPr lang="nb-NO" sz="1200" b="1" dirty="0" smtClean="0"/>
            <a:t>Fraværsregistrering</a:t>
          </a:r>
          <a:r>
            <a:rPr lang="nb-NO" sz="1200" b="0" dirty="0" smtClean="0"/>
            <a:t> i fraværsløsningen</a:t>
          </a:r>
          <a:endParaRPr lang="nb-NO" sz="1200" b="0" dirty="0"/>
        </a:p>
      </dgm:t>
    </dgm:pt>
    <dgm:pt modelId="{E3CC3279-3092-4D0F-9269-FECC3A28BE47}" type="parTrans" cxnId="{409D85E1-77E3-4A0F-8F3A-E558A44DB79C}">
      <dgm:prSet/>
      <dgm:spPr/>
      <dgm:t>
        <a:bodyPr/>
        <a:lstStyle/>
        <a:p>
          <a:endParaRPr lang="nb-NO"/>
        </a:p>
      </dgm:t>
    </dgm:pt>
    <dgm:pt modelId="{6D438385-FA4A-4D8A-8381-069CCFC3E3F5}" type="sibTrans" cxnId="{409D85E1-77E3-4A0F-8F3A-E558A44DB79C}">
      <dgm:prSet/>
      <dgm:spPr/>
      <dgm:t>
        <a:bodyPr/>
        <a:lstStyle/>
        <a:p>
          <a:endParaRPr lang="nb-NO"/>
        </a:p>
      </dgm:t>
    </dgm:pt>
    <dgm:pt modelId="{9EA68618-BFF2-4FF3-A1AD-E3F942598664}">
      <dgm:prSet custT="1"/>
      <dgm:spPr/>
      <dgm:t>
        <a:bodyPr/>
        <a:lstStyle/>
        <a:p>
          <a:r>
            <a:rPr lang="nb-NO" sz="1200" b="1" dirty="0" smtClean="0"/>
            <a:t>Faglig samarbeid og deling av dokumenter </a:t>
          </a:r>
          <a:r>
            <a:rPr lang="nb-NO" sz="1200" b="0" dirty="0" smtClean="0"/>
            <a:t>i t</a:t>
          </a:r>
          <a:r>
            <a:rPr lang="nb-NO" sz="1200" dirty="0" smtClean="0"/>
            <a:t>ilrettelagte områder i Office 365 / SharePoint og </a:t>
          </a:r>
          <a:r>
            <a:rPr lang="nb-NO" sz="1200" dirty="0" err="1" smtClean="0"/>
            <a:t>teamrom</a:t>
          </a:r>
          <a:r>
            <a:rPr lang="nb-NO" sz="1200" dirty="0" smtClean="0"/>
            <a:t> i </a:t>
          </a:r>
          <a:r>
            <a:rPr lang="nb-NO" sz="1200" dirty="0" err="1" smtClean="0"/>
            <a:t>ItsLearning</a:t>
          </a:r>
          <a:endParaRPr lang="nb-NO" sz="1200" b="1" dirty="0"/>
        </a:p>
      </dgm:t>
    </dgm:pt>
    <dgm:pt modelId="{4C446EDC-ED8E-4ABB-95D9-875C7E63D6AF}" type="parTrans" cxnId="{C482DDFE-9C88-4BDC-ABA8-009BD1C745A9}">
      <dgm:prSet/>
      <dgm:spPr/>
      <dgm:t>
        <a:bodyPr/>
        <a:lstStyle/>
        <a:p>
          <a:endParaRPr lang="nb-NO"/>
        </a:p>
      </dgm:t>
    </dgm:pt>
    <dgm:pt modelId="{C564F6BA-A48C-4390-9C6F-6DCDC2F426ED}" type="sibTrans" cxnId="{C482DDFE-9C88-4BDC-ABA8-009BD1C745A9}">
      <dgm:prSet/>
      <dgm:spPr/>
      <dgm:t>
        <a:bodyPr/>
        <a:lstStyle/>
        <a:p>
          <a:endParaRPr lang="nb-NO"/>
        </a:p>
      </dgm:t>
    </dgm:pt>
    <dgm:pt modelId="{D1895AFD-CD5E-43C4-B0E8-A686FF17F33C}">
      <dgm:prSet custT="1"/>
      <dgm:spPr/>
      <dgm:t>
        <a:bodyPr/>
        <a:lstStyle/>
        <a:p>
          <a:r>
            <a:rPr lang="nb-NO" sz="1200" b="1" dirty="0" smtClean="0"/>
            <a:t>Booking av møter og ressurser</a:t>
          </a:r>
          <a:r>
            <a:rPr lang="nb-NO" sz="1200" b="0" dirty="0" smtClean="0"/>
            <a:t> i </a:t>
          </a:r>
          <a:r>
            <a:rPr lang="nb-NO" sz="1200" b="0" dirty="0" err="1" smtClean="0"/>
            <a:t>bookingverktøy</a:t>
          </a:r>
          <a:r>
            <a:rPr lang="nb-NO" sz="1200" b="0" dirty="0" smtClean="0"/>
            <a:t> levert av Sagene data</a:t>
          </a:r>
          <a:endParaRPr lang="nb-NO" sz="1200" b="1" dirty="0"/>
        </a:p>
      </dgm:t>
    </dgm:pt>
    <dgm:pt modelId="{B8059919-0EAF-49FD-969A-754D45249DB3}" type="parTrans" cxnId="{A29979FC-62F2-4310-97AC-D5D2E43DCD88}">
      <dgm:prSet/>
      <dgm:spPr/>
      <dgm:t>
        <a:bodyPr/>
        <a:lstStyle/>
        <a:p>
          <a:endParaRPr lang="nb-NO"/>
        </a:p>
      </dgm:t>
    </dgm:pt>
    <dgm:pt modelId="{8B2C39C6-F8AA-4372-9510-1C3594CD055E}" type="sibTrans" cxnId="{A29979FC-62F2-4310-97AC-D5D2E43DCD88}">
      <dgm:prSet/>
      <dgm:spPr/>
      <dgm:t>
        <a:bodyPr/>
        <a:lstStyle/>
        <a:p>
          <a:endParaRPr lang="nb-NO"/>
        </a:p>
      </dgm:t>
    </dgm:pt>
    <dgm:pt modelId="{B7BEB5B5-1619-43C9-9767-7449674075B7}">
      <dgm:prSet phldrT="[Tekst]" custT="1"/>
      <dgm:spPr/>
      <dgm:t>
        <a:bodyPr/>
        <a:lstStyle/>
        <a:p>
          <a:r>
            <a:rPr lang="nb-NO" sz="1200" b="1" dirty="0" smtClean="0"/>
            <a:t>Beredskapsmeldinger </a:t>
          </a:r>
          <a:r>
            <a:rPr lang="nb-NO" sz="1200" b="0" dirty="0" err="1" smtClean="0"/>
            <a:t>vha</a:t>
          </a:r>
          <a:r>
            <a:rPr lang="nb-NO" sz="1200" b="0" dirty="0" smtClean="0"/>
            <a:t> </a:t>
          </a:r>
          <a:r>
            <a:rPr lang="nb-NO" sz="1200" dirty="0" smtClean="0"/>
            <a:t>SkoleSMS</a:t>
          </a:r>
          <a:endParaRPr lang="nb-NO" sz="1200" b="1" dirty="0"/>
        </a:p>
      </dgm:t>
    </dgm:pt>
    <dgm:pt modelId="{1FDE383A-194C-42B4-88DB-7E392E3141A2}" type="parTrans" cxnId="{A0807D41-234F-455D-A1C1-9217BFD60BA5}">
      <dgm:prSet/>
      <dgm:spPr/>
      <dgm:t>
        <a:bodyPr/>
        <a:lstStyle/>
        <a:p>
          <a:endParaRPr lang="nb-NO"/>
        </a:p>
      </dgm:t>
    </dgm:pt>
    <dgm:pt modelId="{9438A667-040A-4DF0-9D2B-5F86E1B30155}" type="sibTrans" cxnId="{A0807D41-234F-455D-A1C1-9217BFD60BA5}">
      <dgm:prSet/>
      <dgm:spPr/>
      <dgm:t>
        <a:bodyPr/>
        <a:lstStyle/>
        <a:p>
          <a:endParaRPr lang="nb-NO"/>
        </a:p>
      </dgm:t>
    </dgm:pt>
    <dgm:pt modelId="{831A70FB-A753-48DD-A963-9F9F8F9B3BDF}">
      <dgm:prSet phldrT="[Tekst]" custT="1"/>
      <dgm:spPr/>
      <dgm:t>
        <a:bodyPr/>
        <a:lstStyle/>
        <a:p>
          <a:r>
            <a:rPr lang="nb-NO" sz="1200" b="1" dirty="0" smtClean="0"/>
            <a:t>Møtereferater (offentlige) </a:t>
          </a:r>
          <a:r>
            <a:rPr lang="nb-NO" sz="1200" b="0" dirty="0" smtClean="0"/>
            <a:t>p</a:t>
          </a:r>
          <a:r>
            <a:rPr lang="nb-NO" sz="1200" dirty="0" smtClean="0"/>
            <a:t>å skolens nettside</a:t>
          </a:r>
          <a:endParaRPr lang="nb-NO" sz="1200" b="1" dirty="0"/>
        </a:p>
      </dgm:t>
    </dgm:pt>
    <dgm:pt modelId="{D4895883-22C3-40B6-9E38-03CA848A453F}" type="parTrans" cxnId="{D3B8F1D8-CC5E-4944-A0C7-FD2FF4CE7739}">
      <dgm:prSet/>
      <dgm:spPr/>
      <dgm:t>
        <a:bodyPr/>
        <a:lstStyle/>
        <a:p>
          <a:endParaRPr lang="nb-NO"/>
        </a:p>
      </dgm:t>
    </dgm:pt>
    <dgm:pt modelId="{85B80B93-161F-4D63-A2EF-E91F1202EF0C}" type="sibTrans" cxnId="{D3B8F1D8-CC5E-4944-A0C7-FD2FF4CE7739}">
      <dgm:prSet/>
      <dgm:spPr/>
      <dgm:t>
        <a:bodyPr/>
        <a:lstStyle/>
        <a:p>
          <a:endParaRPr lang="nb-NO"/>
        </a:p>
      </dgm:t>
    </dgm:pt>
    <dgm:pt modelId="{EF176D27-2C12-4885-B830-E7E0B44F755A}">
      <dgm:prSet phldrT="[Tekst]" custT="1"/>
      <dgm:spPr/>
      <dgm:t>
        <a:bodyPr/>
        <a:lstStyle/>
        <a:p>
          <a:r>
            <a:rPr lang="nb-NO" sz="1200" b="1" dirty="0" smtClean="0"/>
            <a:t>Fraværsoppfølging </a:t>
          </a:r>
          <a:r>
            <a:rPr lang="nb-NO" sz="1200" b="0" dirty="0" err="1" smtClean="0"/>
            <a:t>vha</a:t>
          </a:r>
          <a:r>
            <a:rPr lang="nb-NO" sz="1200" b="0" dirty="0" smtClean="0"/>
            <a:t> mail</a:t>
          </a:r>
          <a:endParaRPr lang="nb-NO" sz="1200" b="1" dirty="0"/>
        </a:p>
      </dgm:t>
    </dgm:pt>
    <dgm:pt modelId="{0ABDA9D8-1EA0-49F2-A3E7-4799414B5E6D}" type="parTrans" cxnId="{08859B98-B65D-45C8-8EE6-6F13A80BD976}">
      <dgm:prSet/>
      <dgm:spPr/>
      <dgm:t>
        <a:bodyPr/>
        <a:lstStyle/>
        <a:p>
          <a:endParaRPr lang="nb-NO"/>
        </a:p>
      </dgm:t>
    </dgm:pt>
    <dgm:pt modelId="{E5B9E4DD-8B0C-430F-B8BF-18FC46AC2624}" type="sibTrans" cxnId="{08859B98-B65D-45C8-8EE6-6F13A80BD976}">
      <dgm:prSet/>
      <dgm:spPr/>
      <dgm:t>
        <a:bodyPr/>
        <a:lstStyle/>
        <a:p>
          <a:endParaRPr lang="nb-NO"/>
        </a:p>
      </dgm:t>
    </dgm:pt>
    <dgm:pt modelId="{37CB50B1-31D8-4904-8399-E3E110EEDA1F}">
      <dgm:prSet phldrT="[Tekst]" custT="1"/>
      <dgm:spPr/>
      <dgm:t>
        <a:bodyPr/>
        <a:lstStyle/>
        <a:p>
          <a:r>
            <a:rPr lang="nb-NO" sz="1200" b="1" dirty="0" smtClean="0"/>
            <a:t>Reglement, </a:t>
          </a:r>
          <a:r>
            <a:rPr lang="nb-NO" sz="1200" b="1" dirty="0" err="1" smtClean="0"/>
            <a:t>årshjul</a:t>
          </a:r>
          <a:r>
            <a:rPr lang="nb-NO" sz="1200" b="1" dirty="0" smtClean="0"/>
            <a:t>, skjemaer o.l. </a:t>
          </a:r>
          <a:r>
            <a:rPr lang="nb-NO" sz="1200" b="0" dirty="0" smtClean="0"/>
            <a:t>på s</a:t>
          </a:r>
          <a:r>
            <a:rPr lang="nb-NO" sz="1200" dirty="0" smtClean="0"/>
            <a:t>kolens nettside</a:t>
          </a:r>
          <a:endParaRPr lang="nb-NO" sz="1200" b="1" dirty="0"/>
        </a:p>
      </dgm:t>
    </dgm:pt>
    <dgm:pt modelId="{146DA20C-69F8-46A8-AEC7-378C62139335}" type="parTrans" cxnId="{CB9C9E15-476B-41FB-9F8C-EF4EA8FDE724}">
      <dgm:prSet/>
      <dgm:spPr/>
      <dgm:t>
        <a:bodyPr/>
        <a:lstStyle/>
        <a:p>
          <a:endParaRPr lang="nb-NO"/>
        </a:p>
      </dgm:t>
    </dgm:pt>
    <dgm:pt modelId="{2F9CC08B-4746-4AB6-8DBC-D64B8776676B}" type="sibTrans" cxnId="{CB9C9E15-476B-41FB-9F8C-EF4EA8FDE724}">
      <dgm:prSet/>
      <dgm:spPr/>
      <dgm:t>
        <a:bodyPr/>
        <a:lstStyle/>
        <a:p>
          <a:endParaRPr lang="nb-NO"/>
        </a:p>
      </dgm:t>
    </dgm:pt>
    <dgm:pt modelId="{91A944D9-91E8-4C03-9D67-D811D43A45F1}">
      <dgm:prSet phldrT="[Tekst]" custT="1"/>
      <dgm:spPr/>
      <dgm:t>
        <a:bodyPr/>
        <a:lstStyle/>
        <a:p>
          <a:endParaRPr lang="nb-NO" sz="1100" b="1" dirty="0"/>
        </a:p>
      </dgm:t>
    </dgm:pt>
    <dgm:pt modelId="{19C78227-3718-452A-A704-B26C31E8CC60}" type="parTrans" cxnId="{804F4AA4-53C0-4F1F-8A33-1E48DC58EF38}">
      <dgm:prSet/>
      <dgm:spPr/>
      <dgm:t>
        <a:bodyPr/>
        <a:lstStyle/>
        <a:p>
          <a:endParaRPr lang="nb-NO"/>
        </a:p>
      </dgm:t>
    </dgm:pt>
    <dgm:pt modelId="{118A6EDC-5CD8-4F04-99F6-2EB75D16D5C6}" type="sibTrans" cxnId="{804F4AA4-53C0-4F1F-8A33-1E48DC58EF38}">
      <dgm:prSet/>
      <dgm:spPr/>
      <dgm:t>
        <a:bodyPr/>
        <a:lstStyle/>
        <a:p>
          <a:endParaRPr lang="nb-NO"/>
        </a:p>
      </dgm:t>
    </dgm:pt>
    <dgm:pt modelId="{6A52DDF0-4A95-48DC-8825-80EE3FE67ACB}">
      <dgm:prSet custT="1"/>
      <dgm:spPr/>
      <dgm:t>
        <a:bodyPr/>
        <a:lstStyle/>
        <a:p>
          <a:r>
            <a:rPr lang="nb-NO" sz="1200" b="1" dirty="0" smtClean="0"/>
            <a:t>Referater </a:t>
          </a:r>
          <a:r>
            <a:rPr lang="nb-NO" sz="1200" b="0" dirty="0" smtClean="0"/>
            <a:t>i </a:t>
          </a:r>
          <a:r>
            <a:rPr lang="nb-NO" sz="1200" b="0" dirty="0" err="1" smtClean="0"/>
            <a:t>onenote</a:t>
          </a:r>
          <a:r>
            <a:rPr lang="nb-NO" sz="1200" b="0" dirty="0" smtClean="0"/>
            <a:t> – møteboka.</a:t>
          </a:r>
          <a:endParaRPr lang="nb-NO" sz="1200" b="1" dirty="0"/>
        </a:p>
      </dgm:t>
    </dgm:pt>
    <dgm:pt modelId="{2DA6CD75-96DA-4A1F-95BC-6953F823BA38}" type="parTrans" cxnId="{2EFCB7FA-60F0-4E11-9D90-FBF7D2F3EC7E}">
      <dgm:prSet/>
      <dgm:spPr/>
    </dgm:pt>
    <dgm:pt modelId="{8B1BDAFD-F001-4794-9E3A-713FBF1C750F}" type="sibTrans" cxnId="{2EFCB7FA-60F0-4E11-9D90-FBF7D2F3EC7E}">
      <dgm:prSet/>
      <dgm:spPr/>
    </dgm:pt>
    <dgm:pt modelId="{DBC73FED-C369-487E-B1CE-BF94D95F1EA4}" type="pres">
      <dgm:prSet presAssocID="{EDB1AF4F-C2B9-4B47-9FFF-7468C28EFB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367714E-58F3-47D5-B0A7-CC0D22D6BB23}" type="pres">
      <dgm:prSet presAssocID="{E89F964C-C407-459B-AE13-15B6B7BE3C66}" presName="composite" presStyleCnt="0"/>
      <dgm:spPr/>
    </dgm:pt>
    <dgm:pt modelId="{4061D644-713E-41E6-A583-7C54F97F96BB}" type="pres">
      <dgm:prSet presAssocID="{E89F964C-C407-459B-AE13-15B6B7BE3C66}" presName="parTx" presStyleLbl="alignNode1" presStyleIdx="0" presStyleCnt="5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F7ABA7E-B8FA-4ED6-8310-82B2D8944948}" type="pres">
      <dgm:prSet presAssocID="{E89F964C-C407-459B-AE13-15B6B7BE3C66}" presName="desTx" presStyleLbl="alignAccFollowNode1" presStyleIdx="0" presStyleCnt="5" custScaleY="102079" custLinFactNeighborX="-75721" custLinFactNeighborY="191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CB60799-D4E1-4445-BD7A-C75A98F2E45D}" type="pres">
      <dgm:prSet presAssocID="{5AC131B5-861E-4470-92BD-E90723CBDCEA}" presName="space" presStyleCnt="0"/>
      <dgm:spPr/>
    </dgm:pt>
    <dgm:pt modelId="{1CB3A55E-B316-403A-B50F-76A5FE15C2AF}" type="pres">
      <dgm:prSet presAssocID="{F49EBE42-F108-4AF2-B4A3-36875CCDE8AD}" presName="composite" presStyleCnt="0"/>
      <dgm:spPr/>
    </dgm:pt>
    <dgm:pt modelId="{DD23E3C0-632E-498A-A498-B14B7D5987BC}" type="pres">
      <dgm:prSet presAssocID="{F49EBE42-F108-4AF2-B4A3-36875CCDE8A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E12E844-2794-40D8-AAC7-2EFC732AC53B}" type="pres">
      <dgm:prSet presAssocID="{F49EBE42-F108-4AF2-B4A3-36875CCDE8AD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3D9F116-51E0-43A5-BC2B-C4B0E3C89FB2}" type="pres">
      <dgm:prSet presAssocID="{445F88C2-A819-46F9-A541-8B1EA17C182D}" presName="space" presStyleCnt="0"/>
      <dgm:spPr/>
    </dgm:pt>
    <dgm:pt modelId="{55FE3D50-FAE1-4BBF-A6F1-E7D5C9E240EE}" type="pres">
      <dgm:prSet presAssocID="{25D6DC43-F3E6-4E6D-85FB-45CC9B979E82}" presName="composite" presStyleCnt="0"/>
      <dgm:spPr/>
    </dgm:pt>
    <dgm:pt modelId="{C2C86669-C11E-4EDD-B091-ED0D259BC7C6}" type="pres">
      <dgm:prSet presAssocID="{25D6DC43-F3E6-4E6D-85FB-45CC9B979E8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34CA702-444B-442F-B803-D13906ABF494}" type="pres">
      <dgm:prSet presAssocID="{25D6DC43-F3E6-4E6D-85FB-45CC9B979E82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09AC98-CE09-4A8E-8DDC-815E0BCF122E}" type="pres">
      <dgm:prSet presAssocID="{5B43C6D3-A3F7-4D68-87AC-97235EC444ED}" presName="space" presStyleCnt="0"/>
      <dgm:spPr/>
    </dgm:pt>
    <dgm:pt modelId="{D456FB7A-A893-4A1F-BF53-6C5D33AFD659}" type="pres">
      <dgm:prSet presAssocID="{807182E6-6C99-45B6-9F90-97EAA52EA941}" presName="composite" presStyleCnt="0"/>
      <dgm:spPr/>
    </dgm:pt>
    <dgm:pt modelId="{AA6B47C3-5FA9-4EFE-956C-9F89F445A901}" type="pres">
      <dgm:prSet presAssocID="{807182E6-6C99-45B6-9F90-97EAA52EA94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B54FADF-B70E-4767-BC56-5FB4514655D2}" type="pres">
      <dgm:prSet presAssocID="{807182E6-6C99-45B6-9F90-97EAA52EA941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A55202B-3B2D-4B01-978C-4DEA010156A3}" type="pres">
      <dgm:prSet presAssocID="{60C0B94F-6D9C-4C83-B65A-4A3DB9B38AB1}" presName="space" presStyleCnt="0"/>
      <dgm:spPr/>
    </dgm:pt>
    <dgm:pt modelId="{862C71C8-ECC4-440F-A439-FB85EAC1F34B}" type="pres">
      <dgm:prSet presAssocID="{A6AAF38D-6950-42BA-BAB1-540A8F7D072A}" presName="composite" presStyleCnt="0"/>
      <dgm:spPr/>
    </dgm:pt>
    <dgm:pt modelId="{021B20C0-873B-435A-A7E8-05FD6E4F5DA2}" type="pres">
      <dgm:prSet presAssocID="{A6AAF38D-6950-42BA-BAB1-540A8F7D072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A6A926-0EF9-45B8-9FAB-44929457FA39}" type="pres">
      <dgm:prSet presAssocID="{A6AAF38D-6950-42BA-BAB1-540A8F7D072A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362C0EE-6EC2-40D7-8F91-ACDE96E9CB02}" type="presOf" srcId="{A6AAF38D-6950-42BA-BAB1-540A8F7D072A}" destId="{021B20C0-873B-435A-A7E8-05FD6E4F5DA2}" srcOrd="0" destOrd="0" presId="urn:microsoft.com/office/officeart/2005/8/layout/hList1"/>
    <dgm:cxn modelId="{7D036893-40D4-4377-94C8-7C9C6C4043C5}" srcId="{25D6DC43-F3E6-4E6D-85FB-45CC9B979E82}" destId="{EF9FFA29-2E40-40BA-A26B-DBBB93ED38B7}" srcOrd="2" destOrd="0" parTransId="{54844C23-EA71-46A8-A769-7A17A1B24EE2}" sibTransId="{BCEA65FB-D246-444B-8BB6-8023E580A641}"/>
    <dgm:cxn modelId="{D03E6CDC-AC8E-4565-B004-7D1E012449CF}" type="presOf" srcId="{7082E263-1D5B-44D9-A1A8-B46BDF415A2C}" destId="{1F7ABA7E-B8FA-4ED6-8310-82B2D8944948}" srcOrd="0" destOrd="8" presId="urn:microsoft.com/office/officeart/2005/8/layout/hList1"/>
    <dgm:cxn modelId="{3715B948-25E3-4519-B361-716970E9334C}" type="presOf" srcId="{2DDC5F24-2DAB-4067-A64D-4C910EEDFB21}" destId="{A34CA702-444B-442F-B803-D13906ABF494}" srcOrd="0" destOrd="3" presId="urn:microsoft.com/office/officeart/2005/8/layout/hList1"/>
    <dgm:cxn modelId="{AC3DFCC7-A310-4EC8-9CD5-2E53CCD3C324}" srcId="{E89F964C-C407-459B-AE13-15B6B7BE3C66}" destId="{93C2D7CD-8F68-4F7E-8786-BD7F692FE08E}" srcOrd="7" destOrd="0" parTransId="{5DE669A0-63A4-490F-B1E1-C2CDB70E9A6A}" sibTransId="{0D19119F-9E5A-410B-97A2-CE26343861F8}"/>
    <dgm:cxn modelId="{F5C83FA2-5AD9-4F27-8C1B-833D9F08FA05}" type="presOf" srcId="{EDB1AF4F-C2B9-4B47-9FFF-7468C28EFBEA}" destId="{DBC73FED-C369-487E-B1CE-BF94D95F1EA4}" srcOrd="0" destOrd="0" presId="urn:microsoft.com/office/officeart/2005/8/layout/hList1"/>
    <dgm:cxn modelId="{08859B98-B65D-45C8-8EE6-6F13A80BD976}" srcId="{A6AAF38D-6950-42BA-BAB1-540A8F7D072A}" destId="{EF176D27-2C12-4885-B830-E7E0B44F755A}" srcOrd="3" destOrd="0" parTransId="{0ABDA9D8-1EA0-49F2-A3E7-4799414B5E6D}" sibTransId="{E5B9E4DD-8B0C-430F-B8BF-18FC46AC2624}"/>
    <dgm:cxn modelId="{7FFEF454-C08C-4C58-949A-E1D3DD0D736B}" srcId="{E89F964C-C407-459B-AE13-15B6B7BE3C66}" destId="{45CE35C0-8F28-41EA-A898-06EC23F0E86D}" srcOrd="4" destOrd="0" parTransId="{BE15334E-AB3A-451B-A713-0426EBDDDCE9}" sibTransId="{487D99DA-CBE8-4BF5-8E36-0064D646B905}"/>
    <dgm:cxn modelId="{A9E8CFB9-73C9-44D3-8EA0-ED93ED1307B2}" type="presOf" srcId="{45CE35C0-8F28-41EA-A898-06EC23F0E86D}" destId="{1F7ABA7E-B8FA-4ED6-8310-82B2D8944948}" srcOrd="0" destOrd="4" presId="urn:microsoft.com/office/officeart/2005/8/layout/hList1"/>
    <dgm:cxn modelId="{6E2B68F7-151F-4F1F-84C8-5FD70E49E027}" type="presOf" srcId="{25D6DC43-F3E6-4E6D-85FB-45CC9B979E82}" destId="{C2C86669-C11E-4EDD-B091-ED0D259BC7C6}" srcOrd="0" destOrd="0" presId="urn:microsoft.com/office/officeart/2005/8/layout/hList1"/>
    <dgm:cxn modelId="{BA876966-6930-44F7-B22E-48BCEC055D51}" type="presOf" srcId="{7CD92F6A-2FDD-4EFB-831D-7ECCBEE0921C}" destId="{1F7ABA7E-B8FA-4ED6-8310-82B2D8944948}" srcOrd="0" destOrd="3" presId="urn:microsoft.com/office/officeart/2005/8/layout/hList1"/>
    <dgm:cxn modelId="{0127A439-6D42-413E-B120-EC7B9E1A5D68}" type="presOf" srcId="{1E5ECB5D-C683-4B41-AD52-CA20A8746686}" destId="{5B54FADF-B70E-4767-BC56-5FB4514655D2}" srcOrd="0" destOrd="2" presId="urn:microsoft.com/office/officeart/2005/8/layout/hList1"/>
    <dgm:cxn modelId="{9D59B3ED-D26A-48D0-92BE-E95F10D4F63A}" srcId="{807182E6-6C99-45B6-9F90-97EAA52EA941}" destId="{1E5ECB5D-C683-4B41-AD52-CA20A8746686}" srcOrd="2" destOrd="0" parTransId="{28326658-50B1-4682-869C-CF4AA4EE2BFE}" sibTransId="{EE943FCC-0A4A-4DBA-9AD8-0BB7B085009E}"/>
    <dgm:cxn modelId="{A7707019-3D28-4531-8402-718220A4F919}" type="presOf" srcId="{6EB6FD12-C0B3-4292-B08F-1B18AB43E1B8}" destId="{1F7ABA7E-B8FA-4ED6-8310-82B2D8944948}" srcOrd="0" destOrd="6" presId="urn:microsoft.com/office/officeart/2005/8/layout/hList1"/>
    <dgm:cxn modelId="{DBB53247-27A8-48DC-BEA8-E6C4CCE60C98}" srcId="{EDB1AF4F-C2B9-4B47-9FFF-7468C28EFBEA}" destId="{807182E6-6C99-45B6-9F90-97EAA52EA941}" srcOrd="3" destOrd="0" parTransId="{6510D6B6-E9E2-4D6B-B4AF-CDB0D9ABD27A}" sibTransId="{60C0B94F-6D9C-4C83-B65A-4A3DB9B38AB1}"/>
    <dgm:cxn modelId="{1521C30B-0967-4507-981B-A9A85EC3DCCF}" type="presOf" srcId="{EF9FFA29-2E40-40BA-A26B-DBBB93ED38B7}" destId="{A34CA702-444B-442F-B803-D13906ABF494}" srcOrd="0" destOrd="2" presId="urn:microsoft.com/office/officeart/2005/8/layout/hList1"/>
    <dgm:cxn modelId="{3EF0CEFA-5C98-429E-9935-3040D8B3766A}" srcId="{E89F964C-C407-459B-AE13-15B6B7BE3C66}" destId="{6EB6FD12-C0B3-4292-B08F-1B18AB43E1B8}" srcOrd="6" destOrd="0" parTransId="{1BF6C714-C2B7-4C47-AE3D-D99B4FACAAC6}" sibTransId="{51F85775-6625-4CD3-AD55-F900FE7F990E}"/>
    <dgm:cxn modelId="{499DD598-45EF-45B9-A6FC-B93B8ADE61D2}" type="presOf" srcId="{B7BEB5B5-1619-43C9-9767-7449674075B7}" destId="{CEA6A926-0EF9-45B8-9FAB-44929457FA39}" srcOrd="0" destOrd="1" presId="urn:microsoft.com/office/officeart/2005/8/layout/hList1"/>
    <dgm:cxn modelId="{45436B98-EDAC-4FE1-99A1-E9822E2927F6}" type="presOf" srcId="{9EA68618-BFF2-4FF3-A1AD-E3F942598664}" destId="{3E12E844-2794-40D8-AAC7-2EFC732AC53B}" srcOrd="0" destOrd="0" presId="urn:microsoft.com/office/officeart/2005/8/layout/hList1"/>
    <dgm:cxn modelId="{26BF2D85-680D-45A5-9B91-B49F0BD00B75}" type="presOf" srcId="{CC6D2765-BD8B-4F7E-8111-38D586366D6C}" destId="{5B54FADF-B70E-4767-BC56-5FB4514655D2}" srcOrd="0" destOrd="0" presId="urn:microsoft.com/office/officeart/2005/8/layout/hList1"/>
    <dgm:cxn modelId="{7706F882-4F07-4334-B0C3-D8A7A9D70D16}" srcId="{A6AAF38D-6950-42BA-BAB1-540A8F7D072A}" destId="{DC546F78-E698-48A5-A4AF-0DC4751E83B8}" srcOrd="0" destOrd="0" parTransId="{90EE5CD7-4A6D-4BFB-AC1A-2F2E0AC2F36E}" sibTransId="{9B6AADDC-2019-48C8-BB1A-24381F116931}"/>
    <dgm:cxn modelId="{25794D17-133D-4AE2-AAFA-7E62FC54997E}" srcId="{E89F964C-C407-459B-AE13-15B6B7BE3C66}" destId="{7CD92F6A-2FDD-4EFB-831D-7ECCBEE0921C}" srcOrd="3" destOrd="0" parTransId="{34CF96FC-E864-4F67-AC71-EBCA590F5A71}" sibTransId="{73FEE931-833A-497C-9DFB-C679CDDEFBAF}"/>
    <dgm:cxn modelId="{751730FB-1B59-4686-8480-5AB335CD5745}" srcId="{25D6DC43-F3E6-4E6D-85FB-45CC9B979E82}" destId="{D82A5B18-2071-4139-9C9A-2D54C359D346}" srcOrd="0" destOrd="0" parTransId="{261B3138-F345-4AF8-8D50-3F3B21909E16}" sibTransId="{7F0FEDC6-BF1A-483E-8993-F2B048F1D7E4}"/>
    <dgm:cxn modelId="{E218AC27-D4B4-482E-B66C-B2372FF735FA}" type="presOf" srcId="{EF176D27-2C12-4885-B830-E7E0B44F755A}" destId="{CEA6A926-0EF9-45B8-9FAB-44929457FA39}" srcOrd="0" destOrd="3" presId="urn:microsoft.com/office/officeart/2005/8/layout/hList1"/>
    <dgm:cxn modelId="{20B83A7A-4D8C-4B2B-9962-2A2D6EECA058}" type="presOf" srcId="{D82A5B18-2071-4139-9C9A-2D54C359D346}" destId="{A34CA702-444B-442F-B803-D13906ABF494}" srcOrd="0" destOrd="0" presId="urn:microsoft.com/office/officeart/2005/8/layout/hList1"/>
    <dgm:cxn modelId="{CB9C9E15-476B-41FB-9F8C-EF4EA8FDE724}" srcId="{A6AAF38D-6950-42BA-BAB1-540A8F7D072A}" destId="{37CB50B1-31D8-4904-8399-E3E110EEDA1F}" srcOrd="4" destOrd="0" parTransId="{146DA20C-69F8-46A8-AEC7-378C62139335}" sibTransId="{2F9CC08B-4746-4AB6-8DBC-D64B8776676B}"/>
    <dgm:cxn modelId="{C4D1FD6E-C04C-4C2C-92E2-7FD4C0C47695}" srcId="{EDB1AF4F-C2B9-4B47-9FFF-7468C28EFBEA}" destId="{25D6DC43-F3E6-4E6D-85FB-45CC9B979E82}" srcOrd="2" destOrd="0" parTransId="{4A9A7E1A-5236-45C3-B0D2-93D1AB45D97B}" sibTransId="{5B43C6D3-A3F7-4D68-87AC-97235EC444ED}"/>
    <dgm:cxn modelId="{9997ECA8-D2A7-4ECA-876B-389E41A5A4DD}" type="presOf" srcId="{D1895AFD-CD5E-43C4-B0E8-A686FF17F33C}" destId="{3E12E844-2794-40D8-AAC7-2EFC732AC53B}" srcOrd="0" destOrd="1" presId="urn:microsoft.com/office/officeart/2005/8/layout/hList1"/>
    <dgm:cxn modelId="{0998CC5C-72A9-43BD-94EF-CB0DD5370BA4}" srcId="{EDB1AF4F-C2B9-4B47-9FFF-7468C28EFBEA}" destId="{A6AAF38D-6950-42BA-BAB1-540A8F7D072A}" srcOrd="4" destOrd="0" parTransId="{8A9C8DE9-B39D-434F-A45D-33701D51DA1E}" sibTransId="{849B4223-CCC9-4728-97D3-1C1B025A3FF9}"/>
    <dgm:cxn modelId="{0126BB84-A732-41C7-894E-73E6A2BA8860}" srcId="{E89F964C-C407-459B-AE13-15B6B7BE3C66}" destId="{19E336C3-099A-43D6-B615-02C9A2454E9C}" srcOrd="2" destOrd="0" parTransId="{82379740-4CAE-4C94-9BD9-F07A4D0D7D1A}" sibTransId="{E0583560-B1BE-4DB6-A93D-0C925BC9EBFF}"/>
    <dgm:cxn modelId="{69315E44-138E-4E8B-BFF7-3013A6664DB3}" type="presOf" srcId="{D1C27A54-AD10-47F4-BF95-FD7B2B916536}" destId="{1F7ABA7E-B8FA-4ED6-8310-82B2D8944948}" srcOrd="0" destOrd="0" presId="urn:microsoft.com/office/officeart/2005/8/layout/hList1"/>
    <dgm:cxn modelId="{2EFCB7FA-60F0-4E11-9D90-FBF7D2F3EC7E}" srcId="{F49EBE42-F108-4AF2-B4A3-36875CCDE8AD}" destId="{6A52DDF0-4A95-48DC-8825-80EE3FE67ACB}" srcOrd="2" destOrd="0" parTransId="{2DA6CD75-96DA-4A1F-95BC-6953F823BA38}" sibTransId="{8B1BDAFD-F001-4794-9E3A-713FBF1C750F}"/>
    <dgm:cxn modelId="{726F5CAD-06E6-4A86-A27A-2B3461EE6D40}" srcId="{EDB1AF4F-C2B9-4B47-9FFF-7468C28EFBEA}" destId="{F49EBE42-F108-4AF2-B4A3-36875CCDE8AD}" srcOrd="1" destOrd="0" parTransId="{E694470F-644E-4248-B576-9E57B86B36DD}" sibTransId="{445F88C2-A819-46F9-A541-8B1EA17C182D}"/>
    <dgm:cxn modelId="{FE12C42F-8D07-4D02-A396-E225DF2A78D1}" srcId="{E89F964C-C407-459B-AE13-15B6B7BE3C66}" destId="{8B6A0874-EEDF-4E82-8E18-51BED1F54113}" srcOrd="5" destOrd="0" parTransId="{0EE4D1BD-E8D9-424A-B20D-5D0FC048359E}" sibTransId="{9F4B108F-4ECC-45F2-AEC6-A041EFD53DFF}"/>
    <dgm:cxn modelId="{192663D3-32B8-4A34-ACC6-ED9F26A11F23}" type="presOf" srcId="{E89F964C-C407-459B-AE13-15B6B7BE3C66}" destId="{4061D644-713E-41E6-A583-7C54F97F96BB}" srcOrd="0" destOrd="0" presId="urn:microsoft.com/office/officeart/2005/8/layout/hList1"/>
    <dgm:cxn modelId="{804F4AA4-53C0-4F1F-8A33-1E48DC58EF38}" srcId="{A6AAF38D-6950-42BA-BAB1-540A8F7D072A}" destId="{91A944D9-91E8-4C03-9D67-D811D43A45F1}" srcOrd="5" destOrd="0" parTransId="{19C78227-3718-452A-A704-B26C31E8CC60}" sibTransId="{118A6EDC-5CD8-4F04-99F6-2EB75D16D5C6}"/>
    <dgm:cxn modelId="{66FC3DF4-E926-4DD4-B4A8-149910461F89}" type="presOf" srcId="{658E174B-3BF7-4797-86F5-8A3A79A31FF2}" destId="{5B54FADF-B70E-4767-BC56-5FB4514655D2}" srcOrd="0" destOrd="1" presId="urn:microsoft.com/office/officeart/2005/8/layout/hList1"/>
    <dgm:cxn modelId="{A92B933D-091B-4023-8DE9-2BC91605E62A}" srcId="{EDB1AF4F-C2B9-4B47-9FFF-7468C28EFBEA}" destId="{E89F964C-C407-459B-AE13-15B6B7BE3C66}" srcOrd="0" destOrd="0" parTransId="{98E0B9A9-23EA-44B4-9AE8-DA6CBB62CDD6}" sibTransId="{5AC131B5-861E-4470-92BD-E90723CBDCEA}"/>
    <dgm:cxn modelId="{58DCDE98-97FA-471A-8BE6-619AEB1A3C0F}" srcId="{25D6DC43-F3E6-4E6D-85FB-45CC9B979E82}" destId="{7A366FCC-7ED0-4857-B6CC-41F0F4A9EA3E}" srcOrd="1" destOrd="0" parTransId="{848DAAB7-5414-45AF-A6EA-9D3E339296C2}" sibTransId="{D36D683D-958F-42B8-8F18-1EF24E5FBDB5}"/>
    <dgm:cxn modelId="{A0807D41-234F-455D-A1C1-9217BFD60BA5}" srcId="{A6AAF38D-6950-42BA-BAB1-540A8F7D072A}" destId="{B7BEB5B5-1619-43C9-9767-7449674075B7}" srcOrd="1" destOrd="0" parTransId="{1FDE383A-194C-42B4-88DB-7E392E3141A2}" sibTransId="{9438A667-040A-4DF0-9D2B-5F86E1B30155}"/>
    <dgm:cxn modelId="{2707B07D-845D-4894-8C30-87CEE7CB759D}" srcId="{807182E6-6C99-45B6-9F90-97EAA52EA941}" destId="{658E174B-3BF7-4797-86F5-8A3A79A31FF2}" srcOrd="1" destOrd="0" parTransId="{F6EE3129-4D72-4730-814B-4F1DF80C1DD5}" sibTransId="{5B560857-B1A1-4499-A09E-8F8C90135CC9}"/>
    <dgm:cxn modelId="{3B15015A-5BFE-47F2-A60E-48CD4E8EF275}" srcId="{E89F964C-C407-459B-AE13-15B6B7BE3C66}" destId="{D1C27A54-AD10-47F4-BF95-FD7B2B916536}" srcOrd="0" destOrd="0" parTransId="{573D02AB-A99A-4BBF-A81A-1989B5AB50EC}" sibTransId="{C52D401B-4712-4433-B298-AA311F23A895}"/>
    <dgm:cxn modelId="{BA22537C-1DE8-4B80-B797-017D52F31A36}" type="presOf" srcId="{91A944D9-91E8-4C03-9D67-D811D43A45F1}" destId="{CEA6A926-0EF9-45B8-9FAB-44929457FA39}" srcOrd="0" destOrd="5" presId="urn:microsoft.com/office/officeart/2005/8/layout/hList1"/>
    <dgm:cxn modelId="{59BE09F4-5863-4C63-B5F5-80578703564D}" type="presOf" srcId="{93C2D7CD-8F68-4F7E-8786-BD7F692FE08E}" destId="{1F7ABA7E-B8FA-4ED6-8310-82B2D8944948}" srcOrd="0" destOrd="7" presId="urn:microsoft.com/office/officeart/2005/8/layout/hList1"/>
    <dgm:cxn modelId="{93D24291-2B0A-4E76-A8B6-FA173DA615D3}" srcId="{E89F964C-C407-459B-AE13-15B6B7BE3C66}" destId="{37FAD75C-6FEA-4AAB-A93A-6DEC4C972BD6}" srcOrd="1" destOrd="0" parTransId="{B1EC7BD1-EA71-47E5-AD8A-7F112C71988F}" sibTransId="{E3232AF7-D0F2-4947-B2C8-8B865F23406B}"/>
    <dgm:cxn modelId="{D3B8F1D8-CC5E-4944-A0C7-FD2FF4CE7739}" srcId="{A6AAF38D-6950-42BA-BAB1-540A8F7D072A}" destId="{831A70FB-A753-48DD-A963-9F9F8F9B3BDF}" srcOrd="2" destOrd="0" parTransId="{D4895883-22C3-40B6-9E38-03CA848A453F}" sibTransId="{85B80B93-161F-4D63-A2EF-E91F1202EF0C}"/>
    <dgm:cxn modelId="{6FC30C49-0A5C-4B93-A2C6-CD672E802BED}" type="presOf" srcId="{DC546F78-E698-48A5-A4AF-0DC4751E83B8}" destId="{CEA6A926-0EF9-45B8-9FAB-44929457FA39}" srcOrd="0" destOrd="0" presId="urn:microsoft.com/office/officeart/2005/8/layout/hList1"/>
    <dgm:cxn modelId="{9B44021A-805B-45A4-9389-3ED7F1EB7A3D}" type="presOf" srcId="{6A52DDF0-4A95-48DC-8825-80EE3FE67ACB}" destId="{3E12E844-2794-40D8-AAC7-2EFC732AC53B}" srcOrd="0" destOrd="2" presId="urn:microsoft.com/office/officeart/2005/8/layout/hList1"/>
    <dgm:cxn modelId="{D880C02D-96B8-4DF8-BB28-396AE08EA930}" type="presOf" srcId="{807182E6-6C99-45B6-9F90-97EAA52EA941}" destId="{AA6B47C3-5FA9-4EFE-956C-9F89F445A901}" srcOrd="0" destOrd="0" presId="urn:microsoft.com/office/officeart/2005/8/layout/hList1"/>
    <dgm:cxn modelId="{A29979FC-62F2-4310-97AC-D5D2E43DCD88}" srcId="{F49EBE42-F108-4AF2-B4A3-36875CCDE8AD}" destId="{D1895AFD-CD5E-43C4-B0E8-A686FF17F33C}" srcOrd="1" destOrd="0" parTransId="{B8059919-0EAF-49FD-969A-754D45249DB3}" sibTransId="{8B2C39C6-F8AA-4372-9510-1C3594CD055E}"/>
    <dgm:cxn modelId="{30AF793A-5932-4BE6-8CD6-1BBFA1B0642D}" type="presOf" srcId="{F49EBE42-F108-4AF2-B4A3-36875CCDE8AD}" destId="{DD23E3C0-632E-498A-A498-B14B7D5987BC}" srcOrd="0" destOrd="0" presId="urn:microsoft.com/office/officeart/2005/8/layout/hList1"/>
    <dgm:cxn modelId="{B98C6B52-FE88-4A31-A643-0A9702D03AD6}" type="presOf" srcId="{8B6A0874-EEDF-4E82-8E18-51BED1F54113}" destId="{1F7ABA7E-B8FA-4ED6-8310-82B2D8944948}" srcOrd="0" destOrd="5" presId="urn:microsoft.com/office/officeart/2005/8/layout/hList1"/>
    <dgm:cxn modelId="{CC39CAD6-6CAB-4D9E-9065-4E416B8B2FA5}" srcId="{807182E6-6C99-45B6-9F90-97EAA52EA941}" destId="{CC6D2765-BD8B-4F7E-8111-38D586366D6C}" srcOrd="0" destOrd="0" parTransId="{6E38AB55-B5DF-450B-A0D4-03503231EED7}" sibTransId="{C135D728-114D-46E9-AA86-E9EBB581F44F}"/>
    <dgm:cxn modelId="{FDB40169-0EEB-4238-BF0B-563F07A5663A}" type="presOf" srcId="{37CB50B1-31D8-4904-8399-E3E110EEDA1F}" destId="{CEA6A926-0EF9-45B8-9FAB-44929457FA39}" srcOrd="0" destOrd="4" presId="urn:microsoft.com/office/officeart/2005/8/layout/hList1"/>
    <dgm:cxn modelId="{C482DDFE-9C88-4BDC-ABA8-009BD1C745A9}" srcId="{F49EBE42-F108-4AF2-B4A3-36875CCDE8AD}" destId="{9EA68618-BFF2-4FF3-A1AD-E3F942598664}" srcOrd="0" destOrd="0" parTransId="{4C446EDC-ED8E-4ABB-95D9-875C7E63D6AF}" sibTransId="{C564F6BA-A48C-4390-9C6F-6DCDC2F426ED}"/>
    <dgm:cxn modelId="{C1C86A50-7604-49F4-922F-E25E36E8005D}" type="presOf" srcId="{831A70FB-A753-48DD-A963-9F9F8F9B3BDF}" destId="{CEA6A926-0EF9-45B8-9FAB-44929457FA39}" srcOrd="0" destOrd="2" presId="urn:microsoft.com/office/officeart/2005/8/layout/hList1"/>
    <dgm:cxn modelId="{409D85E1-77E3-4A0F-8F3A-E558A44DB79C}" srcId="{E89F964C-C407-459B-AE13-15B6B7BE3C66}" destId="{7082E263-1D5B-44D9-A1A8-B46BDF415A2C}" srcOrd="8" destOrd="0" parTransId="{E3CC3279-3092-4D0F-9269-FECC3A28BE47}" sibTransId="{6D438385-FA4A-4D8A-8381-069CCFC3E3F5}"/>
    <dgm:cxn modelId="{0FCFA742-6A3C-4155-AF66-1B1030F33CF6}" type="presOf" srcId="{19E336C3-099A-43D6-B615-02C9A2454E9C}" destId="{1F7ABA7E-B8FA-4ED6-8310-82B2D8944948}" srcOrd="0" destOrd="2" presId="urn:microsoft.com/office/officeart/2005/8/layout/hList1"/>
    <dgm:cxn modelId="{80FE7DC0-B153-48E2-8DD7-A2604808332F}" type="presOf" srcId="{7A366FCC-7ED0-4857-B6CC-41F0F4A9EA3E}" destId="{A34CA702-444B-442F-B803-D13906ABF494}" srcOrd="0" destOrd="1" presId="urn:microsoft.com/office/officeart/2005/8/layout/hList1"/>
    <dgm:cxn modelId="{4D9473F1-3362-473B-9AE1-C1E4FEB0EA95}" type="presOf" srcId="{37FAD75C-6FEA-4AAB-A93A-6DEC4C972BD6}" destId="{1F7ABA7E-B8FA-4ED6-8310-82B2D8944948}" srcOrd="0" destOrd="1" presId="urn:microsoft.com/office/officeart/2005/8/layout/hList1"/>
    <dgm:cxn modelId="{B5F341D0-9871-4645-B2FD-D9EA2B9C7853}" srcId="{25D6DC43-F3E6-4E6D-85FB-45CC9B979E82}" destId="{2DDC5F24-2DAB-4067-A64D-4C910EEDFB21}" srcOrd="3" destOrd="0" parTransId="{D59A6A25-9E6D-495E-A26B-6670A7C1E54D}" sibTransId="{1AAB16FA-279D-4A81-A9C0-D75191C40905}"/>
    <dgm:cxn modelId="{AE136AC0-F195-41F3-AC48-F429B31DFB9B}" type="presParOf" srcId="{DBC73FED-C369-487E-B1CE-BF94D95F1EA4}" destId="{0367714E-58F3-47D5-B0A7-CC0D22D6BB23}" srcOrd="0" destOrd="0" presId="urn:microsoft.com/office/officeart/2005/8/layout/hList1"/>
    <dgm:cxn modelId="{6C2F4CC2-BBA0-4EC8-8A1F-5E0F3FF7B106}" type="presParOf" srcId="{0367714E-58F3-47D5-B0A7-CC0D22D6BB23}" destId="{4061D644-713E-41E6-A583-7C54F97F96BB}" srcOrd="0" destOrd="0" presId="urn:microsoft.com/office/officeart/2005/8/layout/hList1"/>
    <dgm:cxn modelId="{B6E56DC8-C9D3-438B-B441-A74739184041}" type="presParOf" srcId="{0367714E-58F3-47D5-B0A7-CC0D22D6BB23}" destId="{1F7ABA7E-B8FA-4ED6-8310-82B2D8944948}" srcOrd="1" destOrd="0" presId="urn:microsoft.com/office/officeart/2005/8/layout/hList1"/>
    <dgm:cxn modelId="{FDE7E84C-7425-494B-8D8C-1B7534DE3393}" type="presParOf" srcId="{DBC73FED-C369-487E-B1CE-BF94D95F1EA4}" destId="{ACB60799-D4E1-4445-BD7A-C75A98F2E45D}" srcOrd="1" destOrd="0" presId="urn:microsoft.com/office/officeart/2005/8/layout/hList1"/>
    <dgm:cxn modelId="{232EBBFF-AAFE-421C-B0EC-0C936BF64C9F}" type="presParOf" srcId="{DBC73FED-C369-487E-B1CE-BF94D95F1EA4}" destId="{1CB3A55E-B316-403A-B50F-76A5FE15C2AF}" srcOrd="2" destOrd="0" presId="urn:microsoft.com/office/officeart/2005/8/layout/hList1"/>
    <dgm:cxn modelId="{56BA69B1-45DD-4DF4-A18F-5B9C3CE98D7E}" type="presParOf" srcId="{1CB3A55E-B316-403A-B50F-76A5FE15C2AF}" destId="{DD23E3C0-632E-498A-A498-B14B7D5987BC}" srcOrd="0" destOrd="0" presId="urn:microsoft.com/office/officeart/2005/8/layout/hList1"/>
    <dgm:cxn modelId="{96456769-96EB-497E-ADF2-074973B65801}" type="presParOf" srcId="{1CB3A55E-B316-403A-B50F-76A5FE15C2AF}" destId="{3E12E844-2794-40D8-AAC7-2EFC732AC53B}" srcOrd="1" destOrd="0" presId="urn:microsoft.com/office/officeart/2005/8/layout/hList1"/>
    <dgm:cxn modelId="{9BC1AD26-4010-4B66-9340-81EE90B73EB9}" type="presParOf" srcId="{DBC73FED-C369-487E-B1CE-BF94D95F1EA4}" destId="{F3D9F116-51E0-43A5-BC2B-C4B0E3C89FB2}" srcOrd="3" destOrd="0" presId="urn:microsoft.com/office/officeart/2005/8/layout/hList1"/>
    <dgm:cxn modelId="{8D41E4AF-7709-4E5C-8174-19D6BDA34461}" type="presParOf" srcId="{DBC73FED-C369-487E-B1CE-BF94D95F1EA4}" destId="{55FE3D50-FAE1-4BBF-A6F1-E7D5C9E240EE}" srcOrd="4" destOrd="0" presId="urn:microsoft.com/office/officeart/2005/8/layout/hList1"/>
    <dgm:cxn modelId="{21E88AE1-E8F2-4E25-A19A-22567395762A}" type="presParOf" srcId="{55FE3D50-FAE1-4BBF-A6F1-E7D5C9E240EE}" destId="{C2C86669-C11E-4EDD-B091-ED0D259BC7C6}" srcOrd="0" destOrd="0" presId="urn:microsoft.com/office/officeart/2005/8/layout/hList1"/>
    <dgm:cxn modelId="{BEF67750-CBE5-4150-94C9-03F473D21076}" type="presParOf" srcId="{55FE3D50-FAE1-4BBF-A6F1-E7D5C9E240EE}" destId="{A34CA702-444B-442F-B803-D13906ABF494}" srcOrd="1" destOrd="0" presId="urn:microsoft.com/office/officeart/2005/8/layout/hList1"/>
    <dgm:cxn modelId="{204285D4-85D9-403C-BD5E-18E3C813772B}" type="presParOf" srcId="{DBC73FED-C369-487E-B1CE-BF94D95F1EA4}" destId="{CE09AC98-CE09-4A8E-8DDC-815E0BCF122E}" srcOrd="5" destOrd="0" presId="urn:microsoft.com/office/officeart/2005/8/layout/hList1"/>
    <dgm:cxn modelId="{F8750F7D-DF45-4511-A5F2-4C03AB081D9F}" type="presParOf" srcId="{DBC73FED-C369-487E-B1CE-BF94D95F1EA4}" destId="{D456FB7A-A893-4A1F-BF53-6C5D33AFD659}" srcOrd="6" destOrd="0" presId="urn:microsoft.com/office/officeart/2005/8/layout/hList1"/>
    <dgm:cxn modelId="{DA1F3E2B-AEC2-4C57-8038-C5940D2FDC18}" type="presParOf" srcId="{D456FB7A-A893-4A1F-BF53-6C5D33AFD659}" destId="{AA6B47C3-5FA9-4EFE-956C-9F89F445A901}" srcOrd="0" destOrd="0" presId="urn:microsoft.com/office/officeart/2005/8/layout/hList1"/>
    <dgm:cxn modelId="{436DA55F-D0AA-40C6-817E-E92330FC5B82}" type="presParOf" srcId="{D456FB7A-A893-4A1F-BF53-6C5D33AFD659}" destId="{5B54FADF-B70E-4767-BC56-5FB4514655D2}" srcOrd="1" destOrd="0" presId="urn:microsoft.com/office/officeart/2005/8/layout/hList1"/>
    <dgm:cxn modelId="{933EACAC-12DA-4FF8-9404-2A6125F8C6CC}" type="presParOf" srcId="{DBC73FED-C369-487E-B1CE-BF94D95F1EA4}" destId="{7A55202B-3B2D-4B01-978C-4DEA010156A3}" srcOrd="7" destOrd="0" presId="urn:microsoft.com/office/officeart/2005/8/layout/hList1"/>
    <dgm:cxn modelId="{B1BA9506-CA8A-47E5-BFBF-7DE98667B84B}" type="presParOf" srcId="{DBC73FED-C369-487E-B1CE-BF94D95F1EA4}" destId="{862C71C8-ECC4-440F-A439-FB85EAC1F34B}" srcOrd="8" destOrd="0" presId="urn:microsoft.com/office/officeart/2005/8/layout/hList1"/>
    <dgm:cxn modelId="{310D68C5-962A-48AF-BA95-3B58B8163045}" type="presParOf" srcId="{862C71C8-ECC4-440F-A439-FB85EAC1F34B}" destId="{021B20C0-873B-435A-A7E8-05FD6E4F5DA2}" srcOrd="0" destOrd="0" presId="urn:microsoft.com/office/officeart/2005/8/layout/hList1"/>
    <dgm:cxn modelId="{1518EBF8-A62D-4753-BFD7-A79C668592CA}" type="presParOf" srcId="{862C71C8-ECC4-440F-A439-FB85EAC1F34B}" destId="{CEA6A926-0EF9-45B8-9FAB-44929457FA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1D644-713E-41E6-A583-7C54F97F96BB}">
      <dsp:nvSpPr>
        <dsp:cNvPr id="0" name=""/>
        <dsp:cNvSpPr/>
      </dsp:nvSpPr>
      <dsp:spPr>
        <a:xfrm>
          <a:off x="5603" y="172485"/>
          <a:ext cx="2148150" cy="859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Lærer – elev</a:t>
          </a:r>
          <a:endParaRPr lang="nb-NO" sz="1400" kern="1200" dirty="0"/>
        </a:p>
      </dsp:txBody>
      <dsp:txXfrm>
        <a:off x="5603" y="172485"/>
        <a:ext cx="2148150" cy="859260"/>
      </dsp:txXfrm>
    </dsp:sp>
    <dsp:sp modelId="{1F7ABA7E-B8FA-4ED6-8310-82B2D8944948}">
      <dsp:nvSpPr>
        <dsp:cNvPr id="0" name=""/>
        <dsp:cNvSpPr/>
      </dsp:nvSpPr>
      <dsp:spPr>
        <a:xfrm>
          <a:off x="0" y="1111681"/>
          <a:ext cx="2148150" cy="43691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Timeplan og lekser </a:t>
          </a:r>
          <a:r>
            <a:rPr lang="nb-NO" sz="1200" b="0" kern="1200" dirty="0" smtClean="0"/>
            <a:t>legges ut i itslearning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Halvårsplaner</a:t>
          </a:r>
          <a:r>
            <a:rPr lang="nb-NO" sz="1200" b="0" kern="1200" dirty="0" smtClean="0"/>
            <a:t> i planleggeren i itslearning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Oppgaver, aktiviteter, ressurser </a:t>
          </a:r>
          <a:r>
            <a:rPr lang="nb-NO" sz="1200" b="0" kern="1200" dirty="0" smtClean="0"/>
            <a:t>o.l. under undervisningsplaner i itslearning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Vurdering og oppfølging </a:t>
          </a:r>
          <a:r>
            <a:rPr lang="nb-NO" sz="1200" b="0" kern="1200" dirty="0" smtClean="0"/>
            <a:t>i itslearning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0" kern="1200" dirty="0" smtClean="0"/>
            <a:t>Ulike verktøy/løsninger for å produsere eller samle fagressurser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Relevante fagressurser </a:t>
          </a:r>
          <a:r>
            <a:rPr lang="nb-NO" sz="1200" b="0" kern="1200" dirty="0" smtClean="0"/>
            <a:t>presenteres i undervisningsplanene i itslearning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Praktiske fellesbeskjeder </a:t>
          </a:r>
          <a:r>
            <a:rPr lang="nb-NO" sz="1200" b="0" kern="1200" dirty="0" smtClean="0"/>
            <a:t>som meldinger i Portalen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Hastemeldinger</a:t>
          </a:r>
          <a:r>
            <a:rPr lang="nb-NO" sz="1200" b="0" kern="1200" dirty="0" smtClean="0"/>
            <a:t> som SkoleSMS</a:t>
          </a:r>
          <a:endParaRPr lang="nb-NO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Fraværsregistrering</a:t>
          </a:r>
          <a:r>
            <a:rPr lang="nb-NO" sz="1200" b="0" kern="1200" dirty="0" smtClean="0"/>
            <a:t> i fraværsløsningen</a:t>
          </a:r>
          <a:endParaRPr lang="nb-NO" sz="1200" b="0" kern="1200" dirty="0"/>
        </a:p>
      </dsp:txBody>
      <dsp:txXfrm>
        <a:off x="0" y="1111681"/>
        <a:ext cx="2148150" cy="4369144"/>
      </dsp:txXfrm>
    </dsp:sp>
    <dsp:sp modelId="{DD23E3C0-632E-498A-A498-B14B7D5987BC}">
      <dsp:nvSpPr>
        <dsp:cNvPr id="0" name=""/>
        <dsp:cNvSpPr/>
      </dsp:nvSpPr>
      <dsp:spPr>
        <a:xfrm>
          <a:off x="2454495" y="173500"/>
          <a:ext cx="2148150" cy="859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Lærer – lærer</a:t>
          </a:r>
          <a:endParaRPr lang="nb-NO" sz="1400" kern="1200" dirty="0"/>
        </a:p>
      </dsp:txBody>
      <dsp:txXfrm>
        <a:off x="2454495" y="173500"/>
        <a:ext cx="2148150" cy="859260"/>
      </dsp:txXfrm>
    </dsp:sp>
    <dsp:sp modelId="{3E12E844-2794-40D8-AAC7-2EFC732AC53B}">
      <dsp:nvSpPr>
        <dsp:cNvPr id="0" name=""/>
        <dsp:cNvSpPr/>
      </dsp:nvSpPr>
      <dsp:spPr>
        <a:xfrm>
          <a:off x="2454495" y="1032760"/>
          <a:ext cx="2148150" cy="4365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Faglig samarbeid og deling av dokumenter </a:t>
          </a:r>
          <a:r>
            <a:rPr lang="nb-NO" sz="1200" b="0" kern="1200" dirty="0" smtClean="0"/>
            <a:t>i t</a:t>
          </a:r>
          <a:r>
            <a:rPr lang="nb-NO" sz="1200" kern="1200" dirty="0" smtClean="0"/>
            <a:t>ilrettelagte områder i Office 365 / SharePoint og </a:t>
          </a:r>
          <a:r>
            <a:rPr lang="nb-NO" sz="1200" kern="1200" dirty="0" err="1" smtClean="0"/>
            <a:t>teamrom</a:t>
          </a:r>
          <a:r>
            <a:rPr lang="nb-NO" sz="1200" kern="1200" dirty="0" smtClean="0"/>
            <a:t> i </a:t>
          </a:r>
          <a:r>
            <a:rPr lang="nb-NO" sz="1200" kern="1200" dirty="0" err="1" smtClean="0"/>
            <a:t>ItsLearning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Booking av møter og ressurser</a:t>
          </a:r>
          <a:r>
            <a:rPr lang="nb-NO" sz="1200" b="0" kern="1200" dirty="0" smtClean="0"/>
            <a:t> i </a:t>
          </a:r>
          <a:r>
            <a:rPr lang="nb-NO" sz="1200" b="0" kern="1200" dirty="0" err="1" smtClean="0"/>
            <a:t>bookingverktøy</a:t>
          </a:r>
          <a:r>
            <a:rPr lang="nb-NO" sz="1200" b="0" kern="1200" dirty="0" smtClean="0"/>
            <a:t> levert av Sagene data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Referater </a:t>
          </a:r>
          <a:r>
            <a:rPr lang="nb-NO" sz="1200" b="0" kern="1200" dirty="0" smtClean="0"/>
            <a:t>i </a:t>
          </a:r>
          <a:r>
            <a:rPr lang="nb-NO" sz="1200" b="0" kern="1200" dirty="0" err="1" smtClean="0"/>
            <a:t>onenote</a:t>
          </a:r>
          <a:r>
            <a:rPr lang="nb-NO" sz="1200" b="0" kern="1200" dirty="0" smtClean="0"/>
            <a:t> – møteboka.</a:t>
          </a:r>
          <a:endParaRPr lang="nb-NO" sz="1200" b="1" kern="1200" dirty="0"/>
        </a:p>
      </dsp:txBody>
      <dsp:txXfrm>
        <a:off x="2454495" y="1032760"/>
        <a:ext cx="2148150" cy="4365085"/>
      </dsp:txXfrm>
    </dsp:sp>
    <dsp:sp modelId="{C2C86669-C11E-4EDD-B091-ED0D259BC7C6}">
      <dsp:nvSpPr>
        <dsp:cNvPr id="0" name=""/>
        <dsp:cNvSpPr/>
      </dsp:nvSpPr>
      <dsp:spPr>
        <a:xfrm>
          <a:off x="4903386" y="173500"/>
          <a:ext cx="2148150" cy="859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Ledelse – ansatt</a:t>
          </a:r>
          <a:endParaRPr lang="nb-NO" sz="1400" kern="1200" dirty="0"/>
        </a:p>
      </dsp:txBody>
      <dsp:txXfrm>
        <a:off x="4903386" y="173500"/>
        <a:ext cx="2148150" cy="859260"/>
      </dsp:txXfrm>
    </dsp:sp>
    <dsp:sp modelId="{A34CA702-444B-442F-B803-D13906ABF494}">
      <dsp:nvSpPr>
        <dsp:cNvPr id="0" name=""/>
        <dsp:cNvSpPr/>
      </dsp:nvSpPr>
      <dsp:spPr>
        <a:xfrm>
          <a:off x="4903386" y="1032760"/>
          <a:ext cx="2148150" cy="4365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Praktiske fellesbeskjeder</a:t>
          </a:r>
          <a:r>
            <a:rPr lang="nb-NO" sz="1200" b="0" kern="1200" dirty="0" smtClean="0"/>
            <a:t> sendes som mail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Beredskapsmeldinger</a:t>
          </a:r>
          <a:r>
            <a:rPr lang="nb-NO" sz="1200" b="0" kern="1200" dirty="0" smtClean="0"/>
            <a:t> </a:t>
          </a:r>
          <a:r>
            <a:rPr lang="nb-NO" sz="1200" b="0" kern="1200" dirty="0" err="1" smtClean="0"/>
            <a:t>vha</a:t>
          </a:r>
          <a:r>
            <a:rPr lang="nb-NO" sz="1200" b="0" kern="1200" dirty="0" smtClean="0"/>
            <a:t> SkoleSMS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Møtereferater </a:t>
          </a:r>
          <a:r>
            <a:rPr lang="nb-NO" sz="1200" b="0" kern="1200" dirty="0" smtClean="0"/>
            <a:t>i møteboka i </a:t>
          </a:r>
          <a:r>
            <a:rPr lang="nb-NO" sz="1200" b="0" kern="1200" dirty="0" err="1" smtClean="0"/>
            <a:t>onenote</a:t>
          </a:r>
          <a:endParaRPr lang="nb-NO" sz="1200" b="1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Maler, skjemaer o.l.</a:t>
          </a:r>
          <a:r>
            <a:rPr lang="nb-NO" sz="1200" b="0" kern="1200" dirty="0" smtClean="0"/>
            <a:t> i tilegnet mappe i SharePoint</a:t>
          </a:r>
        </a:p>
      </dsp:txBody>
      <dsp:txXfrm>
        <a:off x="4903386" y="1032760"/>
        <a:ext cx="2148150" cy="4365085"/>
      </dsp:txXfrm>
    </dsp:sp>
    <dsp:sp modelId="{AA6B47C3-5FA9-4EFE-956C-9F89F445A901}">
      <dsp:nvSpPr>
        <dsp:cNvPr id="0" name=""/>
        <dsp:cNvSpPr/>
      </dsp:nvSpPr>
      <dsp:spPr>
        <a:xfrm>
          <a:off x="7352278" y="173500"/>
          <a:ext cx="2148150" cy="859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Ledelse – elev</a:t>
          </a:r>
          <a:endParaRPr lang="nb-NO" sz="1400" kern="1200" dirty="0"/>
        </a:p>
      </dsp:txBody>
      <dsp:txXfrm>
        <a:off x="7352278" y="173500"/>
        <a:ext cx="2148150" cy="859260"/>
      </dsp:txXfrm>
    </dsp:sp>
    <dsp:sp modelId="{5B54FADF-B70E-4767-BC56-5FB4514655D2}">
      <dsp:nvSpPr>
        <dsp:cNvPr id="0" name=""/>
        <dsp:cNvSpPr/>
      </dsp:nvSpPr>
      <dsp:spPr>
        <a:xfrm>
          <a:off x="7352278" y="1032760"/>
          <a:ext cx="2148150" cy="4365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Praktiske fellesbeskjeder </a:t>
          </a:r>
          <a:r>
            <a:rPr lang="nb-NO" sz="1200" b="0" kern="1200" dirty="0" smtClean="0"/>
            <a:t>som m</a:t>
          </a:r>
          <a:r>
            <a:rPr lang="nb-NO" sz="1200" kern="1200" dirty="0" smtClean="0"/>
            <a:t>eldinger i Portalen 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Beredskapsmeldinger </a:t>
          </a:r>
          <a:r>
            <a:rPr lang="nb-NO" sz="1200" b="0" kern="1200" dirty="0" err="1" smtClean="0"/>
            <a:t>vha</a:t>
          </a:r>
          <a:r>
            <a:rPr lang="nb-NO" sz="1200" b="0" kern="1200" dirty="0" smtClean="0"/>
            <a:t> </a:t>
          </a:r>
          <a:r>
            <a:rPr lang="nb-NO" sz="1200" kern="1200" dirty="0" smtClean="0"/>
            <a:t>SkoleSMS</a:t>
          </a:r>
          <a:endParaRPr lang="nb-NO" sz="1200" b="1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Reglement, </a:t>
          </a:r>
          <a:r>
            <a:rPr lang="nb-NO" sz="1200" b="1" kern="1200" dirty="0" err="1" smtClean="0"/>
            <a:t>årshjul</a:t>
          </a:r>
          <a:r>
            <a:rPr lang="nb-NO" sz="1200" b="1" kern="1200" dirty="0" smtClean="0"/>
            <a:t>, skjemaer o.l. </a:t>
          </a:r>
          <a:r>
            <a:rPr lang="nb-NO" sz="1200" b="0" kern="1200" dirty="0" smtClean="0"/>
            <a:t>på s</a:t>
          </a:r>
          <a:r>
            <a:rPr lang="nb-NO" sz="1200" kern="1200" dirty="0" smtClean="0"/>
            <a:t>kolens nettside</a:t>
          </a:r>
          <a:endParaRPr lang="nb-NO" sz="1200" b="1" kern="1200" dirty="0" smtClean="0"/>
        </a:p>
      </dsp:txBody>
      <dsp:txXfrm>
        <a:off x="7352278" y="1032760"/>
        <a:ext cx="2148150" cy="4365085"/>
      </dsp:txXfrm>
    </dsp:sp>
    <dsp:sp modelId="{021B20C0-873B-435A-A7E8-05FD6E4F5DA2}">
      <dsp:nvSpPr>
        <dsp:cNvPr id="0" name=""/>
        <dsp:cNvSpPr/>
      </dsp:nvSpPr>
      <dsp:spPr>
        <a:xfrm>
          <a:off x="9801169" y="173500"/>
          <a:ext cx="2148150" cy="859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Skole – hjem</a:t>
          </a:r>
          <a:endParaRPr lang="nb-NO" sz="1400" kern="1200" dirty="0"/>
        </a:p>
      </dsp:txBody>
      <dsp:txXfrm>
        <a:off x="9801169" y="173500"/>
        <a:ext cx="2148150" cy="859260"/>
      </dsp:txXfrm>
    </dsp:sp>
    <dsp:sp modelId="{CEA6A926-0EF9-45B8-9FAB-44929457FA39}">
      <dsp:nvSpPr>
        <dsp:cNvPr id="0" name=""/>
        <dsp:cNvSpPr/>
      </dsp:nvSpPr>
      <dsp:spPr>
        <a:xfrm>
          <a:off x="9801169" y="1032760"/>
          <a:ext cx="2148150" cy="4365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Praktiske fellesbeskjeder </a:t>
          </a:r>
          <a:r>
            <a:rPr lang="nb-NO" sz="1200" b="0" kern="1200" dirty="0" smtClean="0"/>
            <a:t>som </a:t>
          </a:r>
          <a:r>
            <a:rPr lang="nb-NO" sz="1200" b="0" kern="1200" dirty="0" smtClean="0"/>
            <a:t>epost/m</a:t>
          </a:r>
          <a:r>
            <a:rPr lang="nb-NO" sz="1200" kern="1200" dirty="0" smtClean="0"/>
            <a:t>eldinger </a:t>
          </a:r>
          <a:r>
            <a:rPr lang="nb-NO" sz="1200" kern="1200" dirty="0" smtClean="0"/>
            <a:t>i Portalen 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Beredskapsmeldinger </a:t>
          </a:r>
          <a:r>
            <a:rPr lang="nb-NO" sz="1200" b="0" kern="1200" dirty="0" err="1" smtClean="0"/>
            <a:t>vha</a:t>
          </a:r>
          <a:r>
            <a:rPr lang="nb-NO" sz="1200" b="0" kern="1200" dirty="0" smtClean="0"/>
            <a:t> </a:t>
          </a:r>
          <a:r>
            <a:rPr lang="nb-NO" sz="1200" kern="1200" dirty="0" smtClean="0"/>
            <a:t>SkoleSMS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Møtereferater (offentlige) </a:t>
          </a:r>
          <a:r>
            <a:rPr lang="nb-NO" sz="1200" b="0" kern="1200" dirty="0" smtClean="0"/>
            <a:t>p</a:t>
          </a:r>
          <a:r>
            <a:rPr lang="nb-NO" sz="1200" kern="1200" dirty="0" smtClean="0"/>
            <a:t>å skolens nettside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Fraværsoppfølging </a:t>
          </a:r>
          <a:r>
            <a:rPr lang="nb-NO" sz="1200" b="0" kern="1200" dirty="0" err="1" smtClean="0"/>
            <a:t>vha</a:t>
          </a:r>
          <a:r>
            <a:rPr lang="nb-NO" sz="1200" b="0" kern="1200" dirty="0" smtClean="0"/>
            <a:t> mail</a:t>
          </a:r>
          <a:endParaRPr lang="nb-NO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200" b="1" kern="1200" dirty="0" smtClean="0"/>
            <a:t>Reglement, </a:t>
          </a:r>
          <a:r>
            <a:rPr lang="nb-NO" sz="1200" b="1" kern="1200" dirty="0" err="1" smtClean="0"/>
            <a:t>årshjul</a:t>
          </a:r>
          <a:r>
            <a:rPr lang="nb-NO" sz="1200" b="1" kern="1200" dirty="0" smtClean="0"/>
            <a:t>, skjemaer o.l. </a:t>
          </a:r>
          <a:r>
            <a:rPr lang="nb-NO" sz="1200" b="0" kern="1200" dirty="0" smtClean="0"/>
            <a:t>på s</a:t>
          </a:r>
          <a:r>
            <a:rPr lang="nb-NO" sz="1200" kern="1200" dirty="0" smtClean="0"/>
            <a:t>kolens nettside</a:t>
          </a:r>
          <a:endParaRPr lang="nb-NO" sz="12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100" b="1" kern="1200" dirty="0"/>
        </a:p>
      </dsp:txBody>
      <dsp:txXfrm>
        <a:off x="9801169" y="1032760"/>
        <a:ext cx="2148150" cy="436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80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2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26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2 Forside V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tavle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2" y="1425600"/>
            <a:ext cx="12213619" cy="54483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4824410"/>
            <a:ext cx="6525749" cy="66691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legge til en 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27382" y="5373216"/>
            <a:ext cx="6528725" cy="64807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en undertittel</a:t>
            </a:r>
            <a:endParaRPr lang="nb-NO" dirty="0"/>
          </a:p>
        </p:txBody>
      </p:sp>
      <p:pic>
        <p:nvPicPr>
          <p:cNvPr id="9" name="Bilde 8" descr="NY2_ORGINALheaderUDEinterfac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1" y="6090334"/>
            <a:ext cx="12192000" cy="783566"/>
          </a:xfrm>
          <a:prstGeom prst="rect">
            <a:avLst/>
          </a:prstGeom>
        </p:spPr>
      </p:pic>
      <p:sp>
        <p:nvSpPr>
          <p:cNvPr id="21" name="Plassholder for dato 14"/>
          <p:cNvSpPr txBox="1">
            <a:spLocks/>
          </p:cNvSpPr>
          <p:nvPr userDrawn="1"/>
        </p:nvSpPr>
        <p:spPr>
          <a:xfrm>
            <a:off x="10594281" y="932201"/>
            <a:ext cx="1478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401A2A-EA9E-4009-BB29-E98453A213B6}" type="datetimeFigureOut">
              <a:rPr lang="nb-NO" sz="1200" smtClean="0"/>
              <a:pPr/>
              <a:t>12.04.2018</a:t>
            </a:fld>
            <a:endParaRPr lang="nb-NO" sz="1200" dirty="0"/>
          </a:p>
        </p:txBody>
      </p:sp>
      <p:sp>
        <p:nvSpPr>
          <p:cNvPr id="14" name="Rectangle 11"/>
          <p:cNvSpPr>
            <a:spLocks noChangeAspect="1" noChangeArrowheads="1"/>
          </p:cNvSpPr>
          <p:nvPr userDrawn="1"/>
        </p:nvSpPr>
        <p:spPr bwMode="auto">
          <a:xfrm>
            <a:off x="-1" y="1256164"/>
            <a:ext cx="12206756" cy="209099"/>
          </a:xfrm>
          <a:prstGeom prst="rect">
            <a:avLst/>
          </a:prstGeom>
          <a:solidFill>
            <a:srgbClr val="E6B5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nb-NO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 userDrawn="1"/>
        </p:nvSpPr>
        <p:spPr bwMode="auto">
          <a:xfrm>
            <a:off x="1285877" y="1256164"/>
            <a:ext cx="10356849" cy="209098"/>
          </a:xfrm>
          <a:prstGeom prst="rect">
            <a:avLst/>
          </a:prstGeom>
          <a:solidFill>
            <a:srgbClr val="C62B46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nb-NO" sz="2400">
              <a:latin typeface="Times" charset="0"/>
              <a:ea typeface="+mn-ea"/>
              <a:cs typeface="+mn-cs"/>
            </a:endParaRPr>
          </a:p>
        </p:txBody>
      </p:sp>
      <p:sp>
        <p:nvSpPr>
          <p:cNvPr id="16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1294799" y="796427"/>
            <a:ext cx="6109288" cy="39080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nb-NO" dirty="0" smtClean="0"/>
              <a:t>Skolenavn settes inn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961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6 Forside V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Rolig1_regnebakgrunn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01"/>
          <a:stretch/>
        </p:blipFill>
        <p:spPr>
          <a:xfrm>
            <a:off x="1875368" y="1400176"/>
            <a:ext cx="10316633" cy="544628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317838" y="1967167"/>
            <a:ext cx="6525749" cy="66691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nb-NO" dirty="0" smtClean="0"/>
              <a:t>Klikk for å legge til en 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17838" y="2482417"/>
            <a:ext cx="6528725" cy="64807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legge til en undertittel</a:t>
            </a:r>
            <a:endParaRPr lang="nb-NO" dirty="0"/>
          </a:p>
        </p:txBody>
      </p:sp>
      <p:pic>
        <p:nvPicPr>
          <p:cNvPr id="9" name="Bilde 8" descr="NY2_ORGINALheaderUDEinterfac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1" y="6090334"/>
            <a:ext cx="12192000" cy="783566"/>
          </a:xfrm>
          <a:prstGeom prst="rect">
            <a:avLst/>
          </a:prstGeom>
        </p:spPr>
      </p:pic>
      <p:sp>
        <p:nvSpPr>
          <p:cNvPr id="16" name="Plassholder for dato 14"/>
          <p:cNvSpPr txBox="1">
            <a:spLocks/>
          </p:cNvSpPr>
          <p:nvPr userDrawn="1"/>
        </p:nvSpPr>
        <p:spPr>
          <a:xfrm>
            <a:off x="10594281" y="932201"/>
            <a:ext cx="1478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401A2A-EA9E-4009-BB29-E98453A213B6}" type="datetimeFigureOut">
              <a:rPr lang="nb-NO" sz="1200" smtClean="0"/>
              <a:pPr/>
              <a:t>12.04.2018</a:t>
            </a:fld>
            <a:endParaRPr lang="nb-NO" sz="1200" dirty="0"/>
          </a:p>
        </p:txBody>
      </p:sp>
      <p:sp>
        <p:nvSpPr>
          <p:cNvPr id="17" name="Rectangle 11"/>
          <p:cNvSpPr>
            <a:spLocks noChangeAspect="1" noChangeArrowheads="1"/>
          </p:cNvSpPr>
          <p:nvPr userDrawn="1"/>
        </p:nvSpPr>
        <p:spPr bwMode="auto">
          <a:xfrm>
            <a:off x="-7180" y="1247775"/>
            <a:ext cx="12213936" cy="217488"/>
          </a:xfrm>
          <a:prstGeom prst="rect">
            <a:avLst/>
          </a:prstGeom>
          <a:solidFill>
            <a:srgbClr val="A6C2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nb-NO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1289052" y="1247775"/>
            <a:ext cx="10356849" cy="215900"/>
          </a:xfrm>
          <a:prstGeom prst="rect">
            <a:avLst/>
          </a:prstGeom>
          <a:solidFill>
            <a:srgbClr val="0077AF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nb-NO" sz="2400">
              <a:solidFill>
                <a:srgbClr val="558ED5"/>
              </a:solidFill>
              <a:latin typeface="Times" charset="0"/>
              <a:ea typeface="+mn-ea"/>
              <a:cs typeface="+mn-cs"/>
            </a:endParaRP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1294799" y="796427"/>
            <a:ext cx="6109288" cy="39080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nb-NO" dirty="0" smtClean="0"/>
              <a:t>Skolenavn settes inn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072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1 In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NY2_ORGINALheaderUDEinterfac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1" y="6090334"/>
            <a:ext cx="12192000" cy="783566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0"/>
            <a:ext cx="12184819" cy="1340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23392" y="476672"/>
            <a:ext cx="11041227" cy="108012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nb-NO" dirty="0" smtClean="0"/>
              <a:t>Klikk for å legge til en tittel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623392" y="1700808"/>
            <a:ext cx="11041227" cy="3960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6" name="Plassholder for dato 14"/>
          <p:cNvSpPr txBox="1">
            <a:spLocks/>
          </p:cNvSpPr>
          <p:nvPr userDrawn="1"/>
        </p:nvSpPr>
        <p:spPr>
          <a:xfrm>
            <a:off x="10416481" y="5907772"/>
            <a:ext cx="1478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401A2A-EA9E-4009-BB29-E98453A213B6}" type="datetimeFigureOut">
              <a:rPr lang="nb-NO" sz="1200" smtClean="0"/>
              <a:pPr/>
              <a:t>12.04.2018</a:t>
            </a:fld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312788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14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42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9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70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0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44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3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698B-F393-4EC1-9921-41A044DFDD76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C945-C34A-4FD6-9EA8-D303DDEAA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4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6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19536" y="4725144"/>
            <a:ext cx="4894312" cy="1656184"/>
          </a:xfrm>
        </p:spPr>
        <p:txBody>
          <a:bodyPr anchor="t">
            <a:noAutofit/>
          </a:bodyPr>
          <a:lstStyle/>
          <a:p>
            <a:r>
              <a:rPr lang="nb-NO" sz="2800" dirty="0"/>
              <a:t>Skolens plan for bruk av Skoleplattform Oslo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nb-NO" sz="3200" dirty="0" smtClean="0"/>
              <a:t>Øraker skole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6730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23392" y="274645"/>
            <a:ext cx="11041227" cy="1080120"/>
          </a:xfrm>
        </p:spPr>
        <p:txBody>
          <a:bodyPr/>
          <a:lstStyle/>
          <a:p>
            <a:pPr algn="l"/>
            <a:r>
              <a:rPr lang="nb-NO" b="1" dirty="0"/>
              <a:t>Oversikt over skolens bruk av plattformen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39655896"/>
              </p:ext>
            </p:extLst>
          </p:nvPr>
        </p:nvGraphicFramePr>
        <p:xfrm>
          <a:off x="134295" y="1116531"/>
          <a:ext cx="11954924" cy="557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1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7172" y="370342"/>
            <a:ext cx="10430540" cy="864096"/>
          </a:xfrm>
        </p:spPr>
        <p:txBody>
          <a:bodyPr/>
          <a:lstStyle/>
          <a:p>
            <a:pPr algn="l"/>
            <a:r>
              <a:rPr lang="nb-NO" b="1" dirty="0"/>
              <a:t>Krav til minimumskompetanse for ansatte 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993821"/>
              </p:ext>
            </p:extLst>
          </p:nvPr>
        </p:nvGraphicFramePr>
        <p:xfrm>
          <a:off x="0" y="1196752"/>
          <a:ext cx="12192000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1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 smtClean="0"/>
                        <a:t>itslearning</a:t>
                      </a:r>
                      <a:r>
                        <a:rPr lang="nb-NO" b="0" baseline="0" dirty="0" smtClean="0"/>
                        <a:t> </a:t>
                      </a:r>
                      <a:endParaRPr lang="nb-NO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 smtClean="0"/>
                        <a:t>Office</a:t>
                      </a:r>
                      <a:r>
                        <a:rPr lang="nb-NO" b="0" baseline="0" dirty="0" smtClean="0"/>
                        <a:t> 365</a:t>
                      </a:r>
                      <a:endParaRPr lang="nb-NO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/>
                        <a:t>Portalen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 smtClean="0"/>
                        <a:t>SkoleSMS</a:t>
                      </a:r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632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Opprette og redigere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hendelser (timer) for fag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Hente mål fra sentral og lokal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målstruktur, og opprette mål i et fag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Opprette perioder i planleggeren for et fag, og definere termin og mål for periodene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Legge inn tekst/beskrivelser for periodene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Opprette undervisningsplaner med mål, ressurser og ulike aktiviteter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Opprette egendefinerte vurderinger og vurdere elevaktivitet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Registrere anmerkninger for orden og atferd (ungdomstrinn og vgs)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Generere varselbrev knyttet til fare for nedsatt karakter /</a:t>
                      </a:r>
                      <a:r>
                        <a:rPr lang="nb-NO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manglende vurderingsgrunnlag (ungdomstrinn og vgs)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Registrere halvårs- og </a:t>
                      </a: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sluttvurdering og generere</a:t>
                      </a:r>
                      <a:r>
                        <a:rPr lang="nb-NO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vurderingsbrev</a:t>
                      </a: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Opprette fagsider i sideverktøyet (itslearning)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Registrere fravær for enkelttimer og </a:t>
                      </a: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heldagsfravær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Opprette lekser som gjøremål i itslearning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Grunnleggende forståelse av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Sharepoint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Onedrive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Kunne skille mellom brukere på Skoleplattform Oslo og brukere på </a:t>
                      </a:r>
                      <a:r>
                        <a:rPr lang="nb-NO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-nettet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Kunne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opprette og dele dokumenter i Office 365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Kjenne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til online og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offlinefunksjonalitet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Office 365 </a:t>
                      </a:r>
                      <a:endParaRPr lang="nb-NO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Grunnleggende ferdigheter i </a:t>
                      </a:r>
                      <a:r>
                        <a:rPr lang="nb-NO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onenote</a:t>
                      </a:r>
                      <a:endParaRPr lang="nb-NO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Grunnleggende forståelse for infosider i Portalen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Kunne finne frem til og navigere i de aktuelle infosidene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Sende melding til enkeltpersoner og grupper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Kjenne til gruppebetegnelser og kunne søke frem disse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smtClean="0"/>
                        <a:t>Legge til vedlegg eller spørsmål og kunne be om lesebekreftelse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600" dirty="0" smtClean="0"/>
                    </a:p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Ledelsen</a:t>
                      </a:r>
                      <a:r>
                        <a:rPr lang="nb-NO" sz="16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kan </a:t>
                      </a:r>
                      <a:r>
                        <a:rPr lang="nb-NO" sz="16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sende SMS via systemet for SkoleSMS</a:t>
                      </a:r>
                      <a:endParaRPr lang="nb-NO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2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848963"/>
              </p:ext>
            </p:extLst>
          </p:nvPr>
        </p:nvGraphicFramePr>
        <p:xfrm>
          <a:off x="0" y="0"/>
          <a:ext cx="12191999" cy="706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6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3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3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91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3200" dirty="0" smtClean="0"/>
                        <a:t>Skolens utviklingsplan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Mål 2017</a:t>
                      </a:r>
                      <a:endParaRPr lang="nb-NO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Mål 2020</a:t>
                      </a:r>
                      <a:endParaRPr lang="nb-NO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9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200" b="1" dirty="0" smtClean="0"/>
                        <a:t>itslearning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200" dirty="0" smtClean="0"/>
                        <a:t>Alle fag- og kontaktlærere skal benytte løsningen for å produsere og samle relevant informasjon knyttet til elevenes undervisning.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Fagplaner for alle fag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Overordnede vurderinger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Påloggings-statistikk for ulike brukergrupper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Elever og foresatte har tilgang til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dirty="0" smtClean="0"/>
                        <a:t>fagplaner, arbeidsoppgaver, lekser og vurderinger i løsningen.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Foresattes bruk har økt med 20% </a:t>
                      </a:r>
                      <a:r>
                        <a:rPr lang="nb-NO" sz="1200" dirty="0" err="1" smtClean="0"/>
                        <a:t>ift</a:t>
                      </a:r>
                      <a:r>
                        <a:rPr lang="nb-NO" sz="1200" baseline="0" dirty="0" smtClean="0"/>
                        <a:t> høsten 2016</a:t>
                      </a:r>
                      <a:endParaRPr lang="nb-NO" sz="1200" dirty="0" smtClean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Foresattes bruk har økt med 60% </a:t>
                      </a:r>
                      <a:r>
                        <a:rPr lang="nb-NO" sz="1200" dirty="0" err="1" smtClean="0"/>
                        <a:t>ift</a:t>
                      </a:r>
                      <a:r>
                        <a:rPr lang="nb-NO" sz="1200" dirty="0" smtClean="0"/>
                        <a:t> høsten 2016.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83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365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Skolens ressurspersoner skal tilrettelegge for faglig samarbeid og deling av dokumenter i Office 365 / SharePoint.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Møtereferater</a:t>
                      </a:r>
                      <a:r>
                        <a:rPr lang="nb-NO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fagressurser </a:t>
                      </a: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og </a:t>
                      </a:r>
                      <a:r>
                        <a:rPr lang="nb-NO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årshjul</a:t>
                      </a: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finnes i tilegnet mappe</a:t>
                      </a:r>
                      <a:endParaRPr lang="nb-NO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Skolens ressurspersoner oppretter og vedlikeholder oversikt over rom og ressurser i Outlook.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Brukerundersøkelse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Statistikk fra bruk av Outlook og OneNote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95%</a:t>
                      </a:r>
                      <a:r>
                        <a:rPr lang="nb-NO" sz="1200" baseline="0" dirty="0" smtClean="0"/>
                        <a:t> av l</a:t>
                      </a:r>
                      <a:r>
                        <a:rPr lang="nb-NO" sz="1200" dirty="0" smtClean="0"/>
                        <a:t>ærerne sier at de benytter områder for fag-/og team i Office 365 / SharePoint til faglig samarbeid og deling av dokumenter.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80% av de ansatte sier de finner relevante maler, referater og skjemaer</a:t>
                      </a:r>
                      <a:r>
                        <a:rPr lang="nb-NO" sz="1200" baseline="0" dirty="0" smtClean="0"/>
                        <a:t> i tilegnet mappe</a:t>
                      </a:r>
                      <a:r>
                        <a:rPr lang="nb-NO" sz="1200" dirty="0" smtClean="0"/>
                        <a:t>.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Referater fra møter er tilgjengelig i "Skolens møtebok" i OneNote.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95% av de ansatte sier de finner relevante maler, referater og skjemaer</a:t>
                      </a:r>
                      <a:r>
                        <a:rPr lang="nb-NO" sz="1200" baseline="0" dirty="0" smtClean="0"/>
                        <a:t> i en tilegnet mappe</a:t>
                      </a:r>
                      <a:r>
                        <a:rPr lang="nb-NO" sz="1200" dirty="0" smtClean="0"/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836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Portalen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Ansatte benytter meldingsverktøyet i portalen til å publisere fellesbeskjeder og arbeidsplaner til de ulike brukergruppene.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Brukerundersøkelse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75% av Elevene, 60%</a:t>
                      </a:r>
                      <a:r>
                        <a:rPr lang="nb-NO" sz="1200" baseline="0" dirty="0" smtClean="0"/>
                        <a:t> av </a:t>
                      </a:r>
                      <a:r>
                        <a:rPr lang="nb-NO" sz="1200" dirty="0" smtClean="0"/>
                        <a:t>foresatte og 85% av de ansatte sier</a:t>
                      </a:r>
                      <a:r>
                        <a:rPr lang="nb-NO" sz="1200" baseline="0" dirty="0" smtClean="0"/>
                        <a:t> de </a:t>
                      </a:r>
                      <a:r>
                        <a:rPr lang="nb-NO" sz="1200" dirty="0" smtClean="0"/>
                        <a:t>finner oversikt over alle praktiske beskjeder i meldingsverktøyet i portalen.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85% av Elevene, 80%</a:t>
                      </a:r>
                      <a:r>
                        <a:rPr lang="nb-NO" sz="1200" baseline="0" dirty="0" smtClean="0"/>
                        <a:t> av </a:t>
                      </a:r>
                      <a:r>
                        <a:rPr lang="nb-NO" sz="1200" dirty="0" smtClean="0"/>
                        <a:t>foresatte og 95% av de ansatte sier</a:t>
                      </a:r>
                      <a:r>
                        <a:rPr lang="nb-NO" sz="1200" baseline="0" dirty="0" smtClean="0"/>
                        <a:t> de </a:t>
                      </a:r>
                      <a:r>
                        <a:rPr lang="nb-NO" sz="1200" dirty="0" smtClean="0"/>
                        <a:t>finner oversikt over alle praktiske beskjeder i meldingsverktøyet i portalen.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298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SkoleSMS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Skolen har utarbeidet rutiner for bruk av Skole SMS til haste- og beredskapsmeldinger og for fraværsoppfølging.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Antall SMS til elever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Antall SMS til</a:t>
                      </a:r>
                      <a:r>
                        <a:rPr lang="nb-NO" sz="1200" baseline="0" dirty="0" smtClean="0"/>
                        <a:t> ansatte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Antall SMS til foresatte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Antall SMS fra foresatte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Elever, foresatte og ansatte mottar haste- og beredskapsmeldinger via SMS.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Alt fravær varsles elektronisk i VFS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8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/>
              <a:t>Planen er bygget opp av </a:t>
            </a:r>
            <a:r>
              <a:rPr lang="nb-NO" b="1" dirty="0" smtClean="0"/>
              <a:t>tre deler </a:t>
            </a:r>
            <a:r>
              <a:rPr lang="nb-NO" b="1" dirty="0"/>
              <a:t/>
            </a:r>
            <a:br>
              <a:rPr lang="nb-NO" b="1" dirty="0"/>
            </a:b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nb-NO" sz="3200" dirty="0" smtClean="0"/>
              <a:t>Oversikt over skolens bruk av plattformen</a:t>
            </a:r>
            <a:endParaRPr lang="nb-NO" sz="3200" dirty="0"/>
          </a:p>
          <a:p>
            <a:pPr marL="914400" lvl="1" indent="-457200">
              <a:buFont typeface="+mj-lt"/>
              <a:buAutoNum type="arabicPeriod"/>
            </a:pPr>
            <a:r>
              <a:rPr lang="nb-NO" sz="3200" dirty="0" smtClean="0"/>
              <a:t>Krav til minimumskompetanse for ansatte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3200" dirty="0" smtClean="0"/>
              <a:t>Skolens utviklingsplan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001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>
          <a:xfrm>
            <a:off x="2512378" y="1967167"/>
            <a:ext cx="6607958" cy="666917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nb-NO" sz="3200" dirty="0" smtClean="0"/>
              <a:t>Øraker skole</a:t>
            </a:r>
            <a:endParaRPr lang="nb-NO" sz="3200" dirty="0"/>
          </a:p>
        </p:txBody>
      </p:sp>
      <p:sp>
        <p:nvSpPr>
          <p:cNvPr id="5" name="Undertittel 7"/>
          <p:cNvSpPr>
            <a:spLocks noGrp="1"/>
          </p:cNvSpPr>
          <p:nvPr>
            <p:ph type="subTitle" idx="1"/>
          </p:nvPr>
        </p:nvSpPr>
        <p:spPr>
          <a:xfrm>
            <a:off x="2512378" y="2482417"/>
            <a:ext cx="4896544" cy="648072"/>
          </a:xfrm>
        </p:spPr>
        <p:txBody>
          <a:bodyPr>
            <a:noAutofit/>
          </a:bodyPr>
          <a:lstStyle/>
          <a:p>
            <a:r>
              <a:rPr lang="nb-NO" sz="2400" dirty="0" smtClean="0"/>
              <a:t>Skolens </a:t>
            </a:r>
            <a:r>
              <a:rPr lang="nb-NO" sz="2400" dirty="0"/>
              <a:t>plan for bruk av </a:t>
            </a:r>
            <a:r>
              <a:rPr lang="nb-NO" sz="2400" dirty="0" smtClean="0"/>
              <a:t>Skoleplattform Oslo og krav til minimumskompetanse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9175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 på </a:t>
            </a:r>
            <a:r>
              <a:rPr lang="nb-NO" sz="1800" dirty="0" smtClean="0"/>
              <a:t>Øraker skole: </a:t>
            </a:r>
            <a:r>
              <a:rPr lang="nb-NO" sz="1800" dirty="0"/>
              <a:t/>
            </a:r>
            <a:br>
              <a:rPr lang="nb-NO" sz="1800" dirty="0"/>
            </a:br>
            <a:r>
              <a:rPr lang="nb-NO" dirty="0" smtClean="0"/>
              <a:t>Lærer </a:t>
            </a:r>
            <a:r>
              <a:rPr lang="nb-NO" dirty="0"/>
              <a:t>– </a:t>
            </a:r>
            <a:r>
              <a:rPr lang="nb-NO" dirty="0" smtClean="0"/>
              <a:t>elev</a:t>
            </a:r>
            <a:r>
              <a:rPr lang="nb-NO" sz="3600" dirty="0"/>
              <a:t/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Timeplan og lekser i itslearning</a:t>
            </a:r>
            <a:endParaRPr lang="nb-NO" dirty="0"/>
          </a:p>
          <a:p>
            <a:pPr lvl="1"/>
            <a:r>
              <a:rPr lang="nb-NO" sz="2500" dirty="0"/>
              <a:t>Faglærer registrerer og oppdaterer </a:t>
            </a:r>
            <a:r>
              <a:rPr lang="nb-NO" sz="2500" dirty="0" smtClean="0"/>
              <a:t>timer og aktiviteter </a:t>
            </a:r>
            <a:r>
              <a:rPr lang="nb-NO" sz="2500" dirty="0"/>
              <a:t>for sine fag i </a:t>
            </a:r>
            <a:r>
              <a:rPr lang="nb-NO" sz="2500" dirty="0" err="1" smtClean="0"/>
              <a:t>ItsLearning</a:t>
            </a:r>
            <a:r>
              <a:rPr lang="nb-NO" sz="2500" dirty="0" smtClean="0"/>
              <a:t>. </a:t>
            </a:r>
            <a:r>
              <a:rPr lang="nb-NO" sz="2500" dirty="0" smtClean="0"/>
              <a:t>Faglærer legger ut lekser som gjøremål til elevene i fagrommene i itslearning</a:t>
            </a:r>
            <a:endParaRPr lang="nb-NO" dirty="0" smtClean="0"/>
          </a:p>
          <a:p>
            <a:r>
              <a:rPr lang="nb-NO" dirty="0" smtClean="0"/>
              <a:t>Halvårsplaner</a:t>
            </a:r>
            <a:endParaRPr lang="nb-NO" dirty="0"/>
          </a:p>
          <a:p>
            <a:pPr lvl="1"/>
            <a:r>
              <a:rPr lang="nb-NO" sz="2500" dirty="0" smtClean="0"/>
              <a:t>Faglærer </a:t>
            </a:r>
            <a:r>
              <a:rPr lang="nb-NO" sz="2500" dirty="0"/>
              <a:t>oppretter perioder i planleggeren for aktuell termin, for sine fag i itslearning, slik at planen blir tilgjengelig for elev og </a:t>
            </a:r>
            <a:r>
              <a:rPr lang="nb-NO" sz="2500" dirty="0" smtClean="0"/>
              <a:t>foresatte</a:t>
            </a:r>
          </a:p>
          <a:p>
            <a:pPr lvl="1"/>
            <a:r>
              <a:rPr lang="nb-NO" sz="2500" dirty="0" smtClean="0"/>
              <a:t>Prøveplan meldes i portalen av kontaktlærer</a:t>
            </a:r>
            <a:endParaRPr lang="nb-NO" sz="2500" dirty="0"/>
          </a:p>
          <a:p>
            <a:r>
              <a:rPr lang="nb-NO" dirty="0"/>
              <a:t>O</a:t>
            </a:r>
            <a:r>
              <a:rPr lang="nb-NO" dirty="0" smtClean="0"/>
              <a:t>ppgaver</a:t>
            </a:r>
            <a:r>
              <a:rPr lang="nb-NO" dirty="0"/>
              <a:t>, aktiviteter, ressurser og </a:t>
            </a:r>
            <a:r>
              <a:rPr lang="nb-NO" dirty="0" smtClean="0"/>
              <a:t>lignende</a:t>
            </a:r>
          </a:p>
          <a:p>
            <a:pPr lvl="1"/>
            <a:r>
              <a:rPr lang="nb-NO" sz="2500" dirty="0"/>
              <a:t>Faglærer oppretter undervisningsplaner med aktiviteter og ressurser i itslearning, slik at det blir tilgjengelig for elev og foresatte</a:t>
            </a:r>
          </a:p>
          <a:p>
            <a:r>
              <a:rPr lang="nb-NO" dirty="0"/>
              <a:t>Vurdering og </a:t>
            </a:r>
            <a:r>
              <a:rPr lang="nb-NO" dirty="0" smtClean="0"/>
              <a:t>oppfølging</a:t>
            </a:r>
          </a:p>
          <a:p>
            <a:pPr lvl="1"/>
            <a:r>
              <a:rPr lang="nb-NO" dirty="0" smtClean="0"/>
              <a:t>Faglærer </a:t>
            </a:r>
            <a:r>
              <a:rPr lang="nb-NO" dirty="0"/>
              <a:t>registrerer sentrale vurderinger og tilbakemeldinger for terminen i vurderingsoversikten i itslearning, slik at det blir tilgjengelig for elev og </a:t>
            </a:r>
            <a:r>
              <a:rPr lang="nb-NO" dirty="0" smtClean="0"/>
              <a:t>foresatt</a:t>
            </a:r>
            <a:endParaRPr lang="nb-NO" dirty="0"/>
          </a:p>
          <a:p>
            <a:pPr lvl="1"/>
            <a:r>
              <a:rPr lang="nb-NO" dirty="0"/>
              <a:t>Fag- og kontaktlærere registrerer anmerkninger for orden og atferd i itslearning, slik at det blir tilgjengelig for elev og foresatt</a:t>
            </a:r>
          </a:p>
          <a:p>
            <a:pPr lvl="1"/>
            <a:r>
              <a:rPr lang="nb-NO" dirty="0"/>
              <a:t>Fag- og kontaktlærere </a:t>
            </a:r>
            <a:r>
              <a:rPr lang="nb-NO" dirty="0" smtClean="0"/>
              <a:t>registrerer halvårs- og sluttvurdering for fag, orden og atferd i itslearning</a:t>
            </a:r>
            <a:r>
              <a:rPr lang="nb-NO" dirty="0"/>
              <a:t>, slik at det blir tilgjengelig for elev og </a:t>
            </a:r>
            <a:r>
              <a:rPr lang="nb-NO" dirty="0" smtClean="0"/>
              <a:t>foresatt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67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 </a:t>
            </a:r>
            <a:br>
              <a:rPr lang="nb-NO" sz="1800" dirty="0"/>
            </a:br>
            <a:r>
              <a:rPr lang="nb-NO" dirty="0" smtClean="0"/>
              <a:t>Lærer </a:t>
            </a:r>
            <a:r>
              <a:rPr lang="nb-NO" dirty="0"/>
              <a:t>– </a:t>
            </a:r>
            <a:r>
              <a:rPr lang="nb-NO" dirty="0" smtClean="0"/>
              <a:t>elev</a:t>
            </a:r>
            <a:r>
              <a:rPr lang="nb-NO" sz="3600" dirty="0"/>
              <a:t/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Fagressurser </a:t>
            </a:r>
            <a:r>
              <a:rPr lang="nb-NO" dirty="0"/>
              <a:t>og </a:t>
            </a:r>
            <a:r>
              <a:rPr lang="nb-NO" dirty="0" smtClean="0"/>
              <a:t>fagstoff</a:t>
            </a:r>
          </a:p>
          <a:p>
            <a:pPr lvl="1"/>
            <a:r>
              <a:rPr lang="nb-NO" dirty="0" smtClean="0"/>
              <a:t>Faglærer benytter </a:t>
            </a:r>
            <a:r>
              <a:rPr lang="nb-NO" dirty="0" err="1" smtClean="0"/>
              <a:t>ItsLearning</a:t>
            </a:r>
            <a:r>
              <a:rPr lang="nb-NO" dirty="0" smtClean="0"/>
              <a:t> for å produsere eller samle fagressurser</a:t>
            </a:r>
          </a:p>
          <a:p>
            <a:pPr lvl="1"/>
            <a:r>
              <a:rPr lang="nb-NO" dirty="0" smtClean="0"/>
              <a:t>Faglærer presenterer relevante fagressurser i undervisningsplanene i itslearning</a:t>
            </a:r>
            <a:endParaRPr lang="nb-NO" sz="2500" dirty="0"/>
          </a:p>
          <a:p>
            <a:r>
              <a:rPr lang="nb-NO" dirty="0" smtClean="0"/>
              <a:t>Praktiske fellesbeskjeder</a:t>
            </a:r>
          </a:p>
          <a:p>
            <a:pPr lvl="1"/>
            <a:r>
              <a:rPr lang="nb-NO" sz="2600" dirty="0"/>
              <a:t>Alle fellesbeskjeder til fag- og klassegrupper sendes som meldinger i Portalen, slik at de blir tilgjengelig for elever og eventuelt foresatte </a:t>
            </a:r>
          </a:p>
          <a:p>
            <a:pPr lvl="1"/>
            <a:r>
              <a:rPr lang="nb-NO" sz="2600" dirty="0"/>
              <a:t>Hastemeldinger kan sendes </a:t>
            </a:r>
            <a:r>
              <a:rPr lang="nb-NO" sz="2600" dirty="0" smtClean="0"/>
              <a:t>fra skolens ledelse som </a:t>
            </a:r>
            <a:r>
              <a:rPr lang="nb-NO" sz="2600" dirty="0"/>
              <a:t>SkoleSMS</a:t>
            </a:r>
          </a:p>
          <a:p>
            <a:r>
              <a:rPr lang="nb-NO" dirty="0" smtClean="0"/>
              <a:t>Fraværsregistrering</a:t>
            </a:r>
          </a:p>
          <a:p>
            <a:pPr lvl="1"/>
            <a:r>
              <a:rPr lang="nb-NO" sz="2600" dirty="0"/>
              <a:t>Fag- og kontaktlærere registrerer fravær i fraværsløsningen</a:t>
            </a:r>
          </a:p>
        </p:txBody>
      </p:sp>
    </p:spTree>
    <p:extLst>
      <p:ext uri="{BB962C8B-B14F-4D97-AF65-F5344CB8AC3E}">
        <p14:creationId xmlns:p14="http://schemas.microsoft.com/office/powerpoint/2010/main" val="20970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Lærer – lærer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623392" y="1692495"/>
            <a:ext cx="11041227" cy="39604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sz="2000" dirty="0"/>
              <a:t>Faglig samarbeid og deling av dokumenter</a:t>
            </a:r>
          </a:p>
          <a:p>
            <a:pPr lvl="1">
              <a:lnSpc>
                <a:spcPct val="80000"/>
              </a:lnSpc>
            </a:pPr>
            <a:r>
              <a:rPr lang="nb-NO" sz="1600" dirty="0"/>
              <a:t>Samarbeid og deling av dokumenter </a:t>
            </a:r>
            <a:r>
              <a:rPr lang="nb-NO" sz="1600" dirty="0" smtClean="0"/>
              <a:t>på trinn/team </a:t>
            </a:r>
            <a:r>
              <a:rPr lang="nb-NO" sz="1600" dirty="0"/>
              <a:t>foregår i de tilrettelagte områdene i Office 365 / </a:t>
            </a:r>
            <a:r>
              <a:rPr lang="nb-NO" sz="1600" dirty="0" smtClean="0"/>
              <a:t>SharePoint og </a:t>
            </a:r>
            <a:r>
              <a:rPr lang="nb-NO" sz="1600" dirty="0" err="1" smtClean="0"/>
              <a:t>teamrom</a:t>
            </a:r>
            <a:r>
              <a:rPr lang="nb-NO" sz="1600" dirty="0" smtClean="0"/>
              <a:t> i </a:t>
            </a:r>
            <a:r>
              <a:rPr lang="nb-NO" sz="1600" dirty="0" err="1" smtClean="0"/>
              <a:t>ItsLearning</a:t>
            </a:r>
            <a:endParaRPr lang="nb-NO" sz="1600" dirty="0" smtClean="0"/>
          </a:p>
          <a:p>
            <a:pPr>
              <a:lnSpc>
                <a:spcPct val="80000"/>
              </a:lnSpc>
            </a:pPr>
            <a:r>
              <a:rPr lang="nb-NO" sz="2000" dirty="0" smtClean="0"/>
              <a:t>Booking av møter og ressurser</a:t>
            </a:r>
          </a:p>
          <a:p>
            <a:pPr lvl="1">
              <a:lnSpc>
                <a:spcPct val="80000"/>
              </a:lnSpc>
            </a:pPr>
            <a:r>
              <a:rPr lang="nb-NO" sz="1600" dirty="0" smtClean="0"/>
              <a:t>All </a:t>
            </a:r>
            <a:r>
              <a:rPr lang="nb-NO" sz="1600" dirty="0"/>
              <a:t>booking av møterom og ressurser/utstyr </a:t>
            </a:r>
            <a:r>
              <a:rPr lang="nb-NO" sz="1600" dirty="0" smtClean="0"/>
              <a:t>gjøres i bookingløsningen fra Sagene data (tilgjengelig fra portalen)</a:t>
            </a:r>
            <a:endParaRPr lang="nb-NO" sz="1600" dirty="0"/>
          </a:p>
          <a:p>
            <a:pPr>
              <a:lnSpc>
                <a:spcPct val="80000"/>
              </a:lnSpc>
            </a:pPr>
            <a:r>
              <a:rPr lang="nb-NO" sz="2000" dirty="0" smtClean="0"/>
              <a:t>Referater fra lærernes </a:t>
            </a:r>
            <a:r>
              <a:rPr lang="nb-NO" sz="2000" dirty="0" err="1" smtClean="0"/>
              <a:t>samarbeidmøter</a:t>
            </a:r>
            <a:endParaRPr lang="nb-NO" sz="2000" dirty="0" smtClean="0"/>
          </a:p>
          <a:p>
            <a:pPr lvl="1">
              <a:lnSpc>
                <a:spcPct val="80000"/>
              </a:lnSpc>
            </a:pPr>
            <a:r>
              <a:rPr lang="nb-NO" sz="1600" dirty="0" smtClean="0"/>
              <a:t>Referater fra fagseksjonene legges i møteboka i </a:t>
            </a:r>
            <a:r>
              <a:rPr lang="nb-NO" sz="1600" dirty="0" err="1" smtClean="0"/>
              <a:t>onenote</a:t>
            </a:r>
            <a:r>
              <a:rPr lang="nb-NO" sz="1600" dirty="0" smtClean="0"/>
              <a:t>.</a:t>
            </a:r>
            <a:endParaRPr lang="nb-NO" sz="1600" dirty="0"/>
          </a:p>
          <a:p>
            <a:pPr marL="0" indent="0">
              <a:lnSpc>
                <a:spcPct val="80000"/>
              </a:lnSpc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0901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Ledelse – elev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Praktiske fellesbeskjeder</a:t>
            </a:r>
          </a:p>
          <a:p>
            <a:pPr lvl="1"/>
            <a:r>
              <a:rPr lang="nb-NO" sz="2600" dirty="0"/>
              <a:t>Alle fellesbeskjeder fra ledelsen sendes som meldinger i Portalen </a:t>
            </a:r>
          </a:p>
          <a:p>
            <a:r>
              <a:rPr lang="nb-NO" dirty="0"/>
              <a:t>Beredskapsmeldinger</a:t>
            </a:r>
          </a:p>
          <a:p>
            <a:pPr lvl="1"/>
            <a:r>
              <a:rPr lang="nb-NO" sz="2600" dirty="0"/>
              <a:t>Hastemeldinger sendes som SkoleSMS</a:t>
            </a:r>
          </a:p>
          <a:p>
            <a:r>
              <a:rPr lang="nb-NO" dirty="0"/>
              <a:t>Reglement, </a:t>
            </a:r>
            <a:r>
              <a:rPr lang="nb-NO" dirty="0" err="1"/>
              <a:t>årshjul</a:t>
            </a:r>
            <a:r>
              <a:rPr lang="nb-NO" dirty="0"/>
              <a:t>, skjemaer og lignende</a:t>
            </a:r>
          </a:p>
          <a:p>
            <a:pPr lvl="1"/>
            <a:r>
              <a:rPr lang="nb-NO" sz="2600" dirty="0"/>
              <a:t>Skolens ordens- og permisjonsreglement samt søknadsskjemaer som er relevante for elevene, skal ligge tilgjengelig på skolens nettside under menypunktet </a:t>
            </a:r>
            <a:r>
              <a:rPr lang="nb-NO" sz="2600" i="1" dirty="0"/>
              <a:t>For elever</a:t>
            </a:r>
          </a:p>
          <a:p>
            <a:pPr lvl="1"/>
            <a:r>
              <a:rPr lang="nb-NO" sz="2600" dirty="0"/>
              <a:t>Kalenderen på skolens nettside benyttes til å varsle om hendelser som gjelder for hele trinn eller hele skolen </a:t>
            </a:r>
          </a:p>
        </p:txBody>
      </p:sp>
    </p:spTree>
    <p:extLst>
      <p:ext uri="{BB962C8B-B14F-4D97-AF65-F5344CB8AC3E}">
        <p14:creationId xmlns:p14="http://schemas.microsoft.com/office/powerpoint/2010/main" val="10242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Ledelse – ansatt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/>
              <a:t>Praktiske fellesbeskjeder</a:t>
            </a:r>
          </a:p>
          <a:p>
            <a:pPr lvl="1"/>
            <a:r>
              <a:rPr lang="nb-NO" sz="2600" dirty="0"/>
              <a:t>Alle fellesbeskjeder fra ledelsen sendes som </a:t>
            </a:r>
            <a:r>
              <a:rPr lang="nb-NO" sz="2600" dirty="0" smtClean="0"/>
              <a:t>mail til ansatte </a:t>
            </a:r>
            <a:endParaRPr lang="nb-NO" sz="2600" dirty="0"/>
          </a:p>
          <a:p>
            <a:r>
              <a:rPr lang="nb-NO" dirty="0"/>
              <a:t>Beredskapsmeldinger</a:t>
            </a:r>
          </a:p>
          <a:p>
            <a:pPr lvl="1"/>
            <a:r>
              <a:rPr lang="nb-NO" sz="2600" dirty="0"/>
              <a:t>Hastemeldinger sendes som SkoleSMS</a:t>
            </a:r>
          </a:p>
          <a:p>
            <a:r>
              <a:rPr lang="nb-NO" dirty="0"/>
              <a:t>Møtereferater</a:t>
            </a:r>
          </a:p>
          <a:p>
            <a:pPr lvl="1"/>
            <a:r>
              <a:rPr lang="nb-NO" sz="2600" dirty="0"/>
              <a:t>Referater fra AMU-møter, fellessamlinger, seksjonsmøter og </a:t>
            </a:r>
            <a:r>
              <a:rPr lang="nb-NO" sz="2600" dirty="0" smtClean="0"/>
              <a:t>faggrupper skal ligge i møteboka i </a:t>
            </a:r>
            <a:r>
              <a:rPr lang="nb-NO" sz="2600" dirty="0" err="1" smtClean="0"/>
              <a:t>onenote</a:t>
            </a:r>
            <a:endParaRPr lang="nb-NO" sz="2600" dirty="0"/>
          </a:p>
          <a:p>
            <a:pPr lvl="1"/>
            <a:r>
              <a:rPr lang="nb-NO" sz="2600" dirty="0" smtClean="0"/>
              <a:t>Skolens </a:t>
            </a:r>
            <a:r>
              <a:rPr lang="nb-NO" sz="2600" dirty="0"/>
              <a:t>maler, skjemaer osv. som er relevante for de ansatte, </a:t>
            </a:r>
            <a:r>
              <a:rPr lang="nb-NO" sz="2600" dirty="0" smtClean="0"/>
              <a:t>ligger </a:t>
            </a:r>
            <a:r>
              <a:rPr lang="nb-NO" sz="2600" dirty="0" smtClean="0"/>
              <a:t>i tilegnet mappe i SharePoint</a:t>
            </a:r>
            <a:endParaRPr lang="nb-NO" sz="2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19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Praktiske fellesbeskjeder</a:t>
            </a:r>
          </a:p>
          <a:p>
            <a:pPr lvl="1"/>
            <a:r>
              <a:rPr lang="nb-NO" dirty="0" smtClean="0"/>
              <a:t>Alle fellesbeskjeder til foresatte fra lærere og ledelse sendes ut på mail til foresatte, eller sendes ut som melding i portalen slik at foresatte får meldingen videresendt til egen e-post</a:t>
            </a:r>
          </a:p>
          <a:p>
            <a:r>
              <a:rPr lang="nb-NO" dirty="0" smtClean="0"/>
              <a:t>Beredskapsmeldinger</a:t>
            </a:r>
          </a:p>
          <a:p>
            <a:pPr lvl="1"/>
            <a:r>
              <a:rPr lang="nb-NO" dirty="0" smtClean="0"/>
              <a:t>Hastemeldinger sendes som SkoleSMS</a:t>
            </a:r>
          </a:p>
          <a:p>
            <a:r>
              <a:rPr lang="nb-NO" dirty="0" smtClean="0"/>
              <a:t>Møtereferater</a:t>
            </a:r>
          </a:p>
          <a:p>
            <a:pPr lvl="1"/>
            <a:r>
              <a:rPr lang="nb-NO" dirty="0" smtClean="0"/>
              <a:t>Driftsstyret er et offentlig organ og referatene publiseres derfor som PDF på skolens nettside</a:t>
            </a:r>
          </a:p>
          <a:p>
            <a:pPr lvl="1"/>
            <a:r>
              <a:rPr lang="nb-NO" dirty="0" smtClean="0"/>
              <a:t>FAU-referater distribueres av FAU-styret slik det er beskrevet på skolens nettside</a:t>
            </a:r>
          </a:p>
          <a:p>
            <a:r>
              <a:rPr lang="nb-NO" dirty="0" smtClean="0"/>
              <a:t>Fraværsoppfølging </a:t>
            </a:r>
          </a:p>
          <a:p>
            <a:pPr lvl="1"/>
            <a:r>
              <a:rPr lang="nb-NO" dirty="0" smtClean="0"/>
              <a:t>Ved uanmeldt fravær skal elevens foresatte bli kontaktet på mail</a:t>
            </a:r>
          </a:p>
          <a:p>
            <a:r>
              <a:rPr lang="nb-NO" dirty="0" smtClean="0"/>
              <a:t>Reglement, </a:t>
            </a:r>
            <a:r>
              <a:rPr lang="nb-NO" dirty="0" err="1" smtClean="0"/>
              <a:t>årshjul</a:t>
            </a:r>
            <a:r>
              <a:rPr lang="nb-NO" dirty="0" smtClean="0"/>
              <a:t>, skjemaer og lignende</a:t>
            </a:r>
          </a:p>
          <a:p>
            <a:pPr lvl="1"/>
            <a:r>
              <a:rPr lang="nb-NO" dirty="0" smtClean="0"/>
              <a:t>Skolens ordens- og permisjonsreglement samt søknadsskjemaer som er relevante for elevene, skal ligge tilgjengelig på skolens nettside under menypunktet </a:t>
            </a:r>
            <a:r>
              <a:rPr lang="nb-NO" i="1" dirty="0" smtClean="0"/>
              <a:t>For elever</a:t>
            </a:r>
          </a:p>
          <a:p>
            <a:pPr lvl="1"/>
            <a:r>
              <a:rPr lang="nb-NO" dirty="0" smtClean="0"/>
              <a:t>Kalenderen på skolens nettside benyttes til å varsle om hendelser som gjelder for hele trinn eller hele skolen 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1991544" y="476672"/>
            <a:ext cx="8280920" cy="1080120"/>
          </a:xfrm>
        </p:spPr>
        <p:txBody>
          <a:bodyPr/>
          <a:lstStyle/>
          <a:p>
            <a:pPr algn="l"/>
            <a:r>
              <a:rPr lang="nb-NO" sz="1800" dirty="0"/>
              <a:t>Informasjon, kommunikasjon og samhandling: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Skole – hjem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43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1336</Words>
  <Application>Microsoft Office PowerPoint</Application>
  <PresentationFormat>Widescreen</PresentationFormat>
  <Paragraphs>159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Times New Roman</vt:lpstr>
      <vt:lpstr>Office-tema</vt:lpstr>
      <vt:lpstr>Skolens plan for bruk av Skoleplattform Oslo</vt:lpstr>
      <vt:lpstr>Planen er bygget opp av tre deler  </vt:lpstr>
      <vt:lpstr>PowerPoint-presentasjon</vt:lpstr>
      <vt:lpstr>Informasjon, kommunikasjon og samhandling på Øraker skole:  Lærer – elev </vt:lpstr>
      <vt:lpstr>Informasjon, kommunikasjon og samhandling:  Lærer – elev </vt:lpstr>
      <vt:lpstr>Informasjon, kommunikasjon og samhandling: Lærer – lærer</vt:lpstr>
      <vt:lpstr>Informasjon, kommunikasjon og samhandling: Ledelse – elev</vt:lpstr>
      <vt:lpstr>Informasjon, kommunikasjon og samhandling: Ledelse – ansatt</vt:lpstr>
      <vt:lpstr>Informasjon, kommunikasjon og samhandling: Skole – hjem</vt:lpstr>
      <vt:lpstr>Oversikt over skolens bruk av plattformen</vt:lpstr>
      <vt:lpstr>Krav til minimumskompetanse for ansatte </vt:lpstr>
      <vt:lpstr>PowerPoint-presentasjon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Bjørn Marthinsen</dc:creator>
  <cp:lastModifiedBy>Terje Kirsebom</cp:lastModifiedBy>
  <cp:revision>26</cp:revision>
  <dcterms:created xsi:type="dcterms:W3CDTF">2016-06-21T08:09:16Z</dcterms:created>
  <dcterms:modified xsi:type="dcterms:W3CDTF">2018-04-12T11:31:18Z</dcterms:modified>
</cp:coreProperties>
</file>